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210 네모진" panose="02020503020101020101" pitchFamily="18" charset="-127"/>
      <p:regular r:id="rId25"/>
    </p:embeddedFont>
    <p:embeddedFont>
      <p:font typeface="210 네버랜드" panose="02020503020101020101" pitchFamily="18" charset="-127"/>
      <p:regular r:id="rId26"/>
    </p:embeddedFont>
    <p:embeddedFont>
      <p:font typeface="210 하이웨이" panose="02020503020101020101" pitchFamily="18" charset="-127"/>
      <p:regular r:id="rId27"/>
    </p:embeddedFont>
    <p:embeddedFont>
      <p:font typeface="210 하이웨이 Bold" panose="02020503020101020101" pitchFamily="18" charset="-127"/>
      <p:regular r:id="rId28"/>
      <p:bold r:id="rId29"/>
    </p:embeddedFont>
    <p:embeddedFont>
      <p:font typeface="Nanum Square" panose="020B0600000101010101" pitchFamily="34" charset="-127"/>
      <p:regular r:id="rId30"/>
    </p:embeddedFont>
    <p:embeddedFont>
      <p:font typeface="Nanum Square Bold" panose="020B0600000101010101" pitchFamily="34" charset="-127"/>
      <p:regular r:id="rId31"/>
      <p:bold r:id="rId32"/>
    </p:embeddedFont>
    <p:embeddedFont>
      <p:font typeface="Agrandir Bold" pitchFamily="2" charset="0"/>
      <p:regular r:id="rId33"/>
      <p:bold r:id="rId34"/>
    </p:embeddedFont>
    <p:embeddedFont>
      <p:font typeface="Clear Sans Bold" panose="020B0803030202020304" pitchFamily="34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30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9.png"/><Relationship Id="rId5" Type="http://schemas.openxmlformats.org/officeDocument/2006/relationships/image" Target="../media/image4.sv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5.png"/><Relationship Id="rId5" Type="http://schemas.openxmlformats.org/officeDocument/2006/relationships/image" Target="../media/image4.sv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2.png"/><Relationship Id="rId5" Type="http://schemas.openxmlformats.org/officeDocument/2006/relationships/image" Target="../media/image4.svg"/><Relationship Id="rId10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1.png"/><Relationship Id="rId5" Type="http://schemas.openxmlformats.org/officeDocument/2006/relationships/image" Target="../media/image2.svg"/><Relationship Id="rId10" Type="http://schemas.openxmlformats.org/officeDocument/2006/relationships/image" Target="../media/image73.jpe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4.svg"/><Relationship Id="rId21" Type="http://schemas.openxmlformats.org/officeDocument/2006/relationships/image" Target="../media/image28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svg"/><Relationship Id="rId2" Type="http://schemas.openxmlformats.org/officeDocument/2006/relationships/image" Target="../media/image3.png"/><Relationship Id="rId16" Type="http://schemas.openxmlformats.org/officeDocument/2006/relationships/image" Target="../media/image23.sv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5" Type="http://schemas.openxmlformats.org/officeDocument/2006/relationships/image" Target="../media/image2.sv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4.sv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rot="61036">
            <a:off x="6488851" y="-158631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631481" y="1780010"/>
            <a:ext cx="507405" cy="550768"/>
          </a:xfrm>
          <a:custGeom>
            <a:avLst/>
            <a:gdLst/>
            <a:ahLst/>
            <a:cxnLst/>
            <a:rect l="l" t="t" r="r" b="b"/>
            <a:pathLst>
              <a:path w="507405" h="550768">
                <a:moveTo>
                  <a:pt x="0" y="0"/>
                </a:moveTo>
                <a:lnTo>
                  <a:pt x="507405" y="0"/>
                </a:lnTo>
                <a:lnTo>
                  <a:pt x="507405" y="550768"/>
                </a:lnTo>
                <a:lnTo>
                  <a:pt x="0" y="550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3759896" y="6934442"/>
            <a:ext cx="6991177" cy="1093318"/>
            <a:chOff x="0" y="0"/>
            <a:chExt cx="1615366" cy="2526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15366" cy="252620"/>
            </a:xfrm>
            <a:custGeom>
              <a:avLst/>
              <a:gdLst/>
              <a:ahLst/>
              <a:cxnLst/>
              <a:rect l="l" t="t" r="r" b="b"/>
              <a:pathLst>
                <a:path w="1615366" h="252620">
                  <a:moveTo>
                    <a:pt x="56061" y="0"/>
                  </a:moveTo>
                  <a:lnTo>
                    <a:pt x="1559305" y="0"/>
                  </a:lnTo>
                  <a:cubicBezTo>
                    <a:pt x="1590266" y="0"/>
                    <a:pt x="1615366" y="25100"/>
                    <a:pt x="1615366" y="56061"/>
                  </a:cubicBezTo>
                  <a:lnTo>
                    <a:pt x="1615366" y="196558"/>
                  </a:lnTo>
                  <a:cubicBezTo>
                    <a:pt x="1615366" y="227520"/>
                    <a:pt x="1590266" y="252620"/>
                    <a:pt x="1559305" y="252620"/>
                  </a:cubicBezTo>
                  <a:lnTo>
                    <a:pt x="56061" y="252620"/>
                  </a:lnTo>
                  <a:cubicBezTo>
                    <a:pt x="41193" y="252620"/>
                    <a:pt x="26934" y="246713"/>
                    <a:pt x="16420" y="236200"/>
                  </a:cubicBezTo>
                  <a:cubicBezTo>
                    <a:pt x="5906" y="225686"/>
                    <a:pt x="0" y="211427"/>
                    <a:pt x="0" y="196558"/>
                  </a:cubicBezTo>
                  <a:lnTo>
                    <a:pt x="0" y="56061"/>
                  </a:lnTo>
                  <a:cubicBezTo>
                    <a:pt x="0" y="41193"/>
                    <a:pt x="5906" y="26934"/>
                    <a:pt x="16420" y="16420"/>
                  </a:cubicBezTo>
                  <a:cubicBezTo>
                    <a:pt x="26934" y="5906"/>
                    <a:pt x="41193" y="0"/>
                    <a:pt x="56061" y="0"/>
                  </a:cubicBezTo>
                  <a:close/>
                </a:path>
              </a:pathLst>
            </a:custGeom>
            <a:solidFill>
              <a:srgbClr val="EF9C6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15366" cy="290720"/>
            </a:xfrm>
            <a:prstGeom prst="rect">
              <a:avLst/>
            </a:prstGeom>
          </p:spPr>
          <p:txBody>
            <a:bodyPr lIns="51192" tIns="51192" rIns="51192" bIns="51192" rtlCol="0" anchor="ctr"/>
            <a:lstStyle/>
            <a:p>
              <a:pPr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0305" y="3576285"/>
            <a:ext cx="11132503" cy="322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15"/>
              </a:lnSpc>
            </a:pPr>
            <a:r>
              <a:rPr lang="en-US" sz="10595">
                <a:solidFill>
                  <a:srgbClr val="F58219"/>
                </a:solidFill>
                <a:latin typeface="210 하이웨이 Bold"/>
                <a:ea typeface="210 하이웨이 Bold"/>
                <a:cs typeface="210 하이웨이 Bold"/>
                <a:sym typeface="210 하이웨이 Bold"/>
              </a:rPr>
              <a:t>CREATION STACK</a:t>
            </a:r>
          </a:p>
        </p:txBody>
      </p:sp>
      <p:sp>
        <p:nvSpPr>
          <p:cNvPr id="11" name="Freeform 11"/>
          <p:cNvSpPr/>
          <p:nvPr/>
        </p:nvSpPr>
        <p:spPr>
          <a:xfrm rot="5400000">
            <a:off x="14047701" y="6863374"/>
            <a:ext cx="2900427" cy="1450214"/>
          </a:xfrm>
          <a:custGeom>
            <a:avLst/>
            <a:gdLst/>
            <a:ahLst/>
            <a:cxnLst/>
            <a:rect l="l" t="t" r="r" b="b"/>
            <a:pathLst>
              <a:path w="2900427" h="1450214">
                <a:moveTo>
                  <a:pt x="0" y="0"/>
                </a:moveTo>
                <a:lnTo>
                  <a:pt x="2900427" y="0"/>
                </a:lnTo>
                <a:lnTo>
                  <a:pt x="2900427" y="1450213"/>
                </a:lnTo>
                <a:lnTo>
                  <a:pt x="0" y="145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1704701" y="7353118"/>
            <a:ext cx="507405" cy="550768"/>
          </a:xfrm>
          <a:custGeom>
            <a:avLst/>
            <a:gdLst/>
            <a:ahLst/>
            <a:cxnLst/>
            <a:rect l="l" t="t" r="r" b="b"/>
            <a:pathLst>
              <a:path w="507405" h="550768">
                <a:moveTo>
                  <a:pt x="0" y="0"/>
                </a:moveTo>
                <a:lnTo>
                  <a:pt x="507405" y="0"/>
                </a:lnTo>
                <a:lnTo>
                  <a:pt x="507405" y="550768"/>
                </a:lnTo>
                <a:lnTo>
                  <a:pt x="0" y="550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8211037">
            <a:off x="12813421" y="857089"/>
            <a:ext cx="2945318" cy="4406960"/>
          </a:xfrm>
          <a:custGeom>
            <a:avLst/>
            <a:gdLst/>
            <a:ahLst/>
            <a:cxnLst/>
            <a:rect l="l" t="t" r="r" b="b"/>
            <a:pathLst>
              <a:path w="2945318" h="4406960">
                <a:moveTo>
                  <a:pt x="0" y="0"/>
                </a:moveTo>
                <a:lnTo>
                  <a:pt x="2945318" y="0"/>
                </a:lnTo>
                <a:lnTo>
                  <a:pt x="2945318" y="4406960"/>
                </a:lnTo>
                <a:lnTo>
                  <a:pt x="0" y="4406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149561" y="7283027"/>
            <a:ext cx="6211848" cy="48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2919">
                <a:solidFill>
                  <a:srgbClr val="FFFFFF"/>
                </a:solidFill>
                <a:latin typeface="210 네모진"/>
                <a:ea typeface="210 네모진"/>
                <a:cs typeface="210 네모진"/>
                <a:sym typeface="210 네모진"/>
              </a:rPr>
              <a:t>창작자 콘텐츠 유료 구독 플랫폼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59896" y="2772798"/>
            <a:ext cx="2285651" cy="68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EF9C66"/>
                </a:solidFill>
                <a:latin typeface="210 하이웨이"/>
                <a:ea typeface="210 하이웨이"/>
                <a:cs typeface="210 하이웨이"/>
                <a:sym typeface="210 하이웨이"/>
              </a:rPr>
              <a:t>천지창조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5574" y="445814"/>
            <a:ext cx="4049541" cy="50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  <a:spcBef>
                <a:spcPct val="0"/>
              </a:spcBef>
            </a:pPr>
            <a:r>
              <a:rPr lang="en-US" sz="1687">
                <a:solidFill>
                  <a:srgbClr val="FFB996"/>
                </a:solidFill>
                <a:latin typeface="210 네모진"/>
                <a:ea typeface="210 네모진"/>
                <a:cs typeface="210 네모진"/>
                <a:sym typeface="210 네모진"/>
              </a:rPr>
              <a:t>멋쟁이 사자처럼 JAVA 백엔드 15기</a:t>
            </a:r>
          </a:p>
          <a:p>
            <a:pPr algn="l">
              <a:lnSpc>
                <a:spcPts val="2025"/>
              </a:lnSpc>
              <a:spcBef>
                <a:spcPct val="0"/>
              </a:spcBef>
            </a:pPr>
            <a:r>
              <a:rPr lang="en-US" sz="1687">
                <a:solidFill>
                  <a:srgbClr val="FFB996"/>
                </a:solidFill>
                <a:latin typeface="210 네모진"/>
                <a:ea typeface="210 네모진"/>
                <a:cs typeface="210 네모진"/>
                <a:sym typeface="210 네모진"/>
              </a:rPr>
              <a:t>유료 구독 SNS 솔루션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0" y="0"/>
                </a:moveTo>
                <a:lnTo>
                  <a:pt x="6858000" y="0"/>
                </a:lnTo>
                <a:lnTo>
                  <a:pt x="6858000" y="10352087"/>
                </a:lnTo>
                <a:lnTo>
                  <a:pt x="0" y="103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6858000" y="0"/>
                </a:moveTo>
                <a:lnTo>
                  <a:pt x="0" y="0"/>
                </a:lnTo>
                <a:lnTo>
                  <a:pt x="0" y="10352087"/>
                </a:lnTo>
                <a:lnTo>
                  <a:pt x="6858000" y="10352087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1036" flipV="1">
            <a:off x="12635573" y="9279667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1208889"/>
                </a:moveTo>
                <a:lnTo>
                  <a:pt x="2417777" y="1208889"/>
                </a:lnTo>
                <a:lnTo>
                  <a:pt x="2417777" y="0"/>
                </a:lnTo>
                <a:lnTo>
                  <a:pt x="0" y="0"/>
                </a:lnTo>
                <a:lnTo>
                  <a:pt x="0" y="120888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10115002">
            <a:off x="12106824" y="-443484"/>
            <a:ext cx="1967819" cy="2944367"/>
          </a:xfrm>
          <a:custGeom>
            <a:avLst/>
            <a:gdLst/>
            <a:ahLst/>
            <a:cxnLst/>
            <a:rect l="l" t="t" r="r" b="b"/>
            <a:pathLst>
              <a:path w="1967819" h="2944367">
                <a:moveTo>
                  <a:pt x="0" y="0"/>
                </a:moveTo>
                <a:lnTo>
                  <a:pt x="1967818" y="0"/>
                </a:lnTo>
                <a:lnTo>
                  <a:pt x="1967818" y="2944368"/>
                </a:lnTo>
                <a:lnTo>
                  <a:pt x="0" y="29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566938" y="1715700"/>
            <a:ext cx="471929" cy="471929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832372">
            <a:off x="13072506" y="3607568"/>
            <a:ext cx="444445" cy="384890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3314700" y="8981637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6"/>
                </a:lnTo>
                <a:lnTo>
                  <a:pt x="0" y="553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134835" y="4040126"/>
            <a:ext cx="3606951" cy="4836296"/>
            <a:chOff x="0" y="0"/>
            <a:chExt cx="4809267" cy="64483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72608" cy="4629430"/>
            </a:xfrm>
            <a:custGeom>
              <a:avLst/>
              <a:gdLst/>
              <a:ahLst/>
              <a:cxnLst/>
              <a:rect l="l" t="t" r="r" b="b"/>
              <a:pathLst>
                <a:path w="4772608" h="4629430">
                  <a:moveTo>
                    <a:pt x="0" y="0"/>
                  </a:moveTo>
                  <a:lnTo>
                    <a:pt x="4772608" y="0"/>
                  </a:lnTo>
                  <a:lnTo>
                    <a:pt x="4772608" y="4629430"/>
                  </a:lnTo>
                  <a:lnTo>
                    <a:pt x="0" y="4629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7058" y="2195309"/>
              <a:ext cx="4792210" cy="4253086"/>
            </a:xfrm>
            <a:custGeom>
              <a:avLst/>
              <a:gdLst/>
              <a:ahLst/>
              <a:cxnLst/>
              <a:rect l="l" t="t" r="r" b="b"/>
              <a:pathLst>
                <a:path w="4792210" h="4253086">
                  <a:moveTo>
                    <a:pt x="0" y="0"/>
                  </a:moveTo>
                  <a:lnTo>
                    <a:pt x="4792209" y="0"/>
                  </a:lnTo>
                  <a:lnTo>
                    <a:pt x="4792209" y="4253086"/>
                  </a:lnTo>
                  <a:lnTo>
                    <a:pt x="0" y="425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2735014" y="4040126"/>
            <a:ext cx="4161785" cy="4026527"/>
          </a:xfrm>
          <a:custGeom>
            <a:avLst/>
            <a:gdLst/>
            <a:ahLst/>
            <a:cxnLst/>
            <a:rect l="l" t="t" r="r" b="b"/>
            <a:pathLst>
              <a:path w="4161785" h="4026527">
                <a:moveTo>
                  <a:pt x="0" y="0"/>
                </a:moveTo>
                <a:lnTo>
                  <a:pt x="4161785" y="0"/>
                </a:lnTo>
                <a:lnTo>
                  <a:pt x="4161785" y="4026527"/>
                </a:lnTo>
                <a:lnTo>
                  <a:pt x="0" y="40265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0982887" y="4040126"/>
            <a:ext cx="3877331" cy="3712545"/>
          </a:xfrm>
          <a:custGeom>
            <a:avLst/>
            <a:gdLst/>
            <a:ahLst/>
            <a:cxnLst/>
            <a:rect l="l" t="t" r="r" b="b"/>
            <a:pathLst>
              <a:path w="3877331" h="3712545">
                <a:moveTo>
                  <a:pt x="0" y="0"/>
                </a:moveTo>
                <a:lnTo>
                  <a:pt x="3877331" y="0"/>
                </a:lnTo>
                <a:lnTo>
                  <a:pt x="3877331" y="3712544"/>
                </a:lnTo>
                <a:lnTo>
                  <a:pt x="0" y="37125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3314700" y="754641"/>
            <a:ext cx="5623610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검색 및 필터링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14700" y="2168579"/>
            <a:ext cx="7668187" cy="76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통합검색, 컨텐츠 검색, 크리에이터 검색을 할 수 있으며 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검색 결과에 대해 필터링할 수 있습니다.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832372">
            <a:off x="11153747" y="3343662"/>
            <a:ext cx="444445" cy="384890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 rot="61036">
            <a:off x="7595085" y="-201556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761375" y="9258300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618553" y="1505488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314700" y="754641"/>
            <a:ext cx="4526305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콘텐츠 작성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4477" y="2109345"/>
            <a:ext cx="8653057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크리에이터가 콘텐츠를 작성합니다.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카테고리를 반드시 하나 이상 선택해야하고,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썸네일도 반드시 등록해야 합니다.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첨부파일을 여러 개 등록할 수 있습니다.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611795" y="4517977"/>
            <a:ext cx="9064409" cy="5293648"/>
            <a:chOff x="0" y="0"/>
            <a:chExt cx="12085879" cy="70581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96545" cy="7058198"/>
            </a:xfrm>
            <a:custGeom>
              <a:avLst/>
              <a:gdLst/>
              <a:ahLst/>
              <a:cxnLst/>
              <a:rect l="l" t="t" r="r" b="b"/>
              <a:pathLst>
                <a:path w="5796545" h="7058198">
                  <a:moveTo>
                    <a:pt x="0" y="0"/>
                  </a:moveTo>
                  <a:lnTo>
                    <a:pt x="5796545" y="0"/>
                  </a:lnTo>
                  <a:lnTo>
                    <a:pt x="5796545" y="7058198"/>
                  </a:lnTo>
                  <a:lnTo>
                    <a:pt x="0" y="7058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465789" y="0"/>
              <a:ext cx="5620090" cy="7058198"/>
            </a:xfrm>
            <a:custGeom>
              <a:avLst/>
              <a:gdLst/>
              <a:ahLst/>
              <a:cxnLst/>
              <a:rect l="l" t="t" r="r" b="b"/>
              <a:pathLst>
                <a:path w="5620090" h="7058198">
                  <a:moveTo>
                    <a:pt x="0" y="0"/>
                  </a:moveTo>
                  <a:lnTo>
                    <a:pt x="5620090" y="0"/>
                  </a:lnTo>
                  <a:lnTo>
                    <a:pt x="5620090" y="7058198"/>
                  </a:lnTo>
                  <a:lnTo>
                    <a:pt x="0" y="7058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0" y="0"/>
                </a:moveTo>
                <a:lnTo>
                  <a:pt x="6858000" y="0"/>
                </a:lnTo>
                <a:lnTo>
                  <a:pt x="6858000" y="10352087"/>
                </a:lnTo>
                <a:lnTo>
                  <a:pt x="0" y="103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6858000" y="0"/>
                </a:moveTo>
                <a:lnTo>
                  <a:pt x="0" y="0"/>
                </a:lnTo>
                <a:lnTo>
                  <a:pt x="0" y="10352087"/>
                </a:lnTo>
                <a:lnTo>
                  <a:pt x="6858000" y="10352087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1036" flipV="1">
            <a:off x="12583541" y="9556330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1208888"/>
                </a:moveTo>
                <a:lnTo>
                  <a:pt x="2417777" y="1208888"/>
                </a:lnTo>
                <a:lnTo>
                  <a:pt x="2417777" y="0"/>
                </a:lnTo>
                <a:lnTo>
                  <a:pt x="0" y="0"/>
                </a:lnTo>
                <a:lnTo>
                  <a:pt x="0" y="12088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10115002">
            <a:off x="10139103" y="-443484"/>
            <a:ext cx="1967819" cy="2944367"/>
          </a:xfrm>
          <a:custGeom>
            <a:avLst/>
            <a:gdLst/>
            <a:ahLst/>
            <a:cxnLst/>
            <a:rect l="l" t="t" r="r" b="b"/>
            <a:pathLst>
              <a:path w="1967819" h="2944367">
                <a:moveTo>
                  <a:pt x="0" y="0"/>
                </a:moveTo>
                <a:lnTo>
                  <a:pt x="1967819" y="0"/>
                </a:lnTo>
                <a:lnTo>
                  <a:pt x="1967819" y="2944368"/>
                </a:lnTo>
                <a:lnTo>
                  <a:pt x="0" y="29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566938" y="1715700"/>
            <a:ext cx="471929" cy="471929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832372">
            <a:off x="13072506" y="3607568"/>
            <a:ext cx="444445" cy="384890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62204" y="8981637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6"/>
                </a:lnTo>
                <a:lnTo>
                  <a:pt x="0" y="553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4044692" y="3665764"/>
            <a:ext cx="4692801" cy="6621236"/>
          </a:xfrm>
          <a:custGeom>
            <a:avLst/>
            <a:gdLst/>
            <a:ahLst/>
            <a:cxnLst/>
            <a:rect l="l" t="t" r="r" b="b"/>
            <a:pathLst>
              <a:path w="4692801" h="6621236">
                <a:moveTo>
                  <a:pt x="0" y="0"/>
                </a:moveTo>
                <a:lnTo>
                  <a:pt x="4692802" y="0"/>
                </a:lnTo>
                <a:lnTo>
                  <a:pt x="4692802" y="6621236"/>
                </a:lnTo>
                <a:lnTo>
                  <a:pt x="0" y="6621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9661585" y="4040126"/>
            <a:ext cx="4792580" cy="5568999"/>
          </a:xfrm>
          <a:custGeom>
            <a:avLst/>
            <a:gdLst/>
            <a:ahLst/>
            <a:cxnLst/>
            <a:rect l="l" t="t" r="r" b="b"/>
            <a:pathLst>
              <a:path w="4792580" h="5568999">
                <a:moveTo>
                  <a:pt x="0" y="0"/>
                </a:moveTo>
                <a:lnTo>
                  <a:pt x="4792579" y="0"/>
                </a:lnTo>
                <a:lnTo>
                  <a:pt x="4792579" y="5568998"/>
                </a:lnTo>
                <a:lnTo>
                  <a:pt x="0" y="5568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64" t="-544" r="-11491" b="-2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314700" y="754641"/>
            <a:ext cx="6240805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컨텐츠 상세보기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14700" y="2149529"/>
            <a:ext cx="7668187" cy="125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특정 컨텐츠에 대해 상세보기를 할 수 있습니다.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댓글과 대댓글을 남길 수 있습니다.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콘텐츠와 댓글에 좋아요를 남길 수 있습니다.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0" y="0"/>
                </a:moveTo>
                <a:lnTo>
                  <a:pt x="6858000" y="0"/>
                </a:lnTo>
                <a:lnTo>
                  <a:pt x="6858000" y="10352087"/>
                </a:lnTo>
                <a:lnTo>
                  <a:pt x="0" y="103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6858000" y="0"/>
                </a:moveTo>
                <a:lnTo>
                  <a:pt x="0" y="0"/>
                </a:lnTo>
                <a:lnTo>
                  <a:pt x="0" y="10352087"/>
                </a:lnTo>
                <a:lnTo>
                  <a:pt x="6858000" y="10352087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1036" flipV="1">
            <a:off x="12583541" y="9556330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1208888"/>
                </a:moveTo>
                <a:lnTo>
                  <a:pt x="2417777" y="1208888"/>
                </a:lnTo>
                <a:lnTo>
                  <a:pt x="2417777" y="0"/>
                </a:lnTo>
                <a:lnTo>
                  <a:pt x="0" y="0"/>
                </a:lnTo>
                <a:lnTo>
                  <a:pt x="0" y="12088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10115002">
            <a:off x="10139103" y="-443484"/>
            <a:ext cx="1967819" cy="2944367"/>
          </a:xfrm>
          <a:custGeom>
            <a:avLst/>
            <a:gdLst/>
            <a:ahLst/>
            <a:cxnLst/>
            <a:rect l="l" t="t" r="r" b="b"/>
            <a:pathLst>
              <a:path w="1967819" h="2944367">
                <a:moveTo>
                  <a:pt x="0" y="0"/>
                </a:moveTo>
                <a:lnTo>
                  <a:pt x="1967819" y="0"/>
                </a:lnTo>
                <a:lnTo>
                  <a:pt x="1967819" y="2944368"/>
                </a:lnTo>
                <a:lnTo>
                  <a:pt x="0" y="29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566938" y="1715700"/>
            <a:ext cx="471929" cy="471929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832372">
            <a:off x="13072506" y="3607568"/>
            <a:ext cx="444445" cy="384890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62204" y="8981637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6"/>
                </a:lnTo>
                <a:lnTo>
                  <a:pt x="0" y="553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3975282" y="3800012"/>
            <a:ext cx="9817147" cy="3951402"/>
          </a:xfrm>
          <a:custGeom>
            <a:avLst/>
            <a:gdLst/>
            <a:ahLst/>
            <a:cxnLst/>
            <a:rect l="l" t="t" r="r" b="b"/>
            <a:pathLst>
              <a:path w="9817147" h="3951402">
                <a:moveTo>
                  <a:pt x="0" y="0"/>
                </a:moveTo>
                <a:lnTo>
                  <a:pt x="9817147" y="0"/>
                </a:lnTo>
                <a:lnTo>
                  <a:pt x="9817147" y="3951402"/>
                </a:lnTo>
                <a:lnTo>
                  <a:pt x="0" y="3951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3314700" y="754641"/>
            <a:ext cx="6240805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컨텐츠 상세보기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14700" y="2149529"/>
            <a:ext cx="7668187" cy="42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>
                <a:solidFill>
                  <a:srgbClr val="00618A"/>
                </a:solidFill>
                <a:latin typeface="Nanum Square"/>
                <a:ea typeface="Nanum Square"/>
                <a:cs typeface="Nanum Square"/>
                <a:sym typeface="Nanum Square"/>
              </a:rPr>
              <a:t>크리에이터가 작성한 다른 컨텐츠를 볼 수 있습니다.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0" y="0"/>
                </a:moveTo>
                <a:lnTo>
                  <a:pt x="6858000" y="0"/>
                </a:lnTo>
                <a:lnTo>
                  <a:pt x="6858000" y="10352087"/>
                </a:lnTo>
                <a:lnTo>
                  <a:pt x="0" y="103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6858000" y="0"/>
                </a:moveTo>
                <a:lnTo>
                  <a:pt x="0" y="0"/>
                </a:lnTo>
                <a:lnTo>
                  <a:pt x="0" y="10352087"/>
                </a:lnTo>
                <a:lnTo>
                  <a:pt x="6858000" y="10352087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1036" flipV="1">
            <a:off x="12583541" y="9556330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1208888"/>
                </a:moveTo>
                <a:lnTo>
                  <a:pt x="2417777" y="1208888"/>
                </a:lnTo>
                <a:lnTo>
                  <a:pt x="2417777" y="0"/>
                </a:lnTo>
                <a:lnTo>
                  <a:pt x="0" y="0"/>
                </a:lnTo>
                <a:lnTo>
                  <a:pt x="0" y="12088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66938" y="1715700"/>
            <a:ext cx="471929" cy="471929"/>
            <a:chOff x="0" y="0"/>
            <a:chExt cx="1708150" cy="17081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832372">
            <a:off x="14887898" y="4500736"/>
            <a:ext cx="444445" cy="384890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7820821">
            <a:off x="3453707" y="7653279"/>
            <a:ext cx="345426" cy="299139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62204" y="8981637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6"/>
                </a:lnTo>
                <a:lnTo>
                  <a:pt x="0" y="553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314700" y="754641"/>
            <a:ext cx="9052610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크리에이터 메인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00610" y="2269866"/>
            <a:ext cx="10477729" cy="3743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크리에이터의 콘텐츠 목록을 조회할 수 있습니다.</a:t>
            </a:r>
          </a:p>
          <a:p>
            <a:pPr algn="l">
              <a:lnSpc>
                <a:spcPts val="3290"/>
              </a:lnSpc>
            </a:pPr>
            <a:endParaRPr lang="en-US" sz="2531" b="1">
              <a:solidFill>
                <a:srgbClr val="00618A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구독하지 않은 크리에이터는 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구독하기 버튼을 클릭하여 구독할 수 있으며,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 중인 크리에이터는 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 중 버튼을 클릭하여 구독을 해지할 수 있습니다.</a:t>
            </a:r>
          </a:p>
          <a:p>
            <a:pPr algn="l">
              <a:lnSpc>
                <a:spcPts val="3290"/>
              </a:lnSpc>
            </a:pPr>
            <a:endParaRPr lang="en-US" sz="2531" b="1">
              <a:solidFill>
                <a:srgbClr val="00618A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구독자는 공지방에서 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크리에이터의 공지를 확인할 수 있습니다.</a:t>
            </a:r>
          </a:p>
        </p:txBody>
      </p:sp>
      <p:sp>
        <p:nvSpPr>
          <p:cNvPr id="14" name="Freeform 14"/>
          <p:cNvSpPr/>
          <p:nvPr/>
        </p:nvSpPr>
        <p:spPr>
          <a:xfrm rot="61036">
            <a:off x="12001628" y="-201556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438016" y="1951664"/>
            <a:ext cx="4672105" cy="7138799"/>
            <a:chOff x="0" y="0"/>
            <a:chExt cx="6229473" cy="9518398"/>
          </a:xfrm>
        </p:grpSpPr>
        <p:sp>
          <p:nvSpPr>
            <p:cNvPr id="16" name="Freeform 16"/>
            <p:cNvSpPr/>
            <p:nvPr/>
          </p:nvSpPr>
          <p:spPr>
            <a:xfrm>
              <a:off x="47706" y="0"/>
              <a:ext cx="6134061" cy="6072721"/>
            </a:xfrm>
            <a:custGeom>
              <a:avLst/>
              <a:gdLst/>
              <a:ahLst/>
              <a:cxnLst/>
              <a:rect l="l" t="t" r="r" b="b"/>
              <a:pathLst>
                <a:path w="6134061" h="6072721">
                  <a:moveTo>
                    <a:pt x="0" y="0"/>
                  </a:moveTo>
                  <a:lnTo>
                    <a:pt x="6134061" y="0"/>
                  </a:lnTo>
                  <a:lnTo>
                    <a:pt x="6134061" y="6072721"/>
                  </a:lnTo>
                  <a:lnTo>
                    <a:pt x="0" y="6072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3997528"/>
              <a:ext cx="6229473" cy="5520871"/>
            </a:xfrm>
            <a:custGeom>
              <a:avLst/>
              <a:gdLst/>
              <a:ahLst/>
              <a:cxnLst/>
              <a:rect l="l" t="t" r="r" b="b"/>
              <a:pathLst>
                <a:path w="6229473" h="5520871">
                  <a:moveTo>
                    <a:pt x="0" y="0"/>
                  </a:moveTo>
                  <a:lnTo>
                    <a:pt x="6229473" y="0"/>
                  </a:lnTo>
                  <a:lnTo>
                    <a:pt x="6229473" y="5520870"/>
                  </a:lnTo>
                  <a:lnTo>
                    <a:pt x="0" y="5520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832372">
            <a:off x="11959783" y="2980318"/>
            <a:ext cx="322217" cy="279040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 rot="61036">
            <a:off x="7595085" y="-201556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761375" y="9258300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618553" y="1505488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6726213">
            <a:off x="6447258" y="9118780"/>
            <a:ext cx="322217" cy="279040"/>
            <a:chOff x="0" y="0"/>
            <a:chExt cx="6350000" cy="5499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13766" y="8507288"/>
            <a:ext cx="6609425" cy="1098490"/>
          </a:xfrm>
          <a:custGeom>
            <a:avLst/>
            <a:gdLst/>
            <a:ahLst/>
            <a:cxnLst/>
            <a:rect l="l" t="t" r="r" b="b"/>
            <a:pathLst>
              <a:path w="6609425" h="1098490">
                <a:moveTo>
                  <a:pt x="0" y="0"/>
                </a:moveTo>
                <a:lnTo>
                  <a:pt x="6609425" y="0"/>
                </a:lnTo>
                <a:lnTo>
                  <a:pt x="6609425" y="1098491"/>
                </a:lnTo>
                <a:lnTo>
                  <a:pt x="0" y="10984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5398" b="-5037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3032405" y="4385090"/>
            <a:ext cx="5608268" cy="3774720"/>
          </a:xfrm>
          <a:custGeom>
            <a:avLst/>
            <a:gdLst/>
            <a:ahLst/>
            <a:cxnLst/>
            <a:rect l="l" t="t" r="r" b="b"/>
            <a:pathLst>
              <a:path w="5608268" h="3774720">
                <a:moveTo>
                  <a:pt x="0" y="0"/>
                </a:moveTo>
                <a:lnTo>
                  <a:pt x="5608268" y="0"/>
                </a:lnTo>
                <a:lnTo>
                  <a:pt x="5608268" y="3774720"/>
                </a:lnTo>
                <a:lnTo>
                  <a:pt x="0" y="3774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890" r="-1189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8788013" y="4258424"/>
            <a:ext cx="4965242" cy="4028052"/>
          </a:xfrm>
          <a:custGeom>
            <a:avLst/>
            <a:gdLst/>
            <a:ahLst/>
            <a:cxnLst/>
            <a:rect l="l" t="t" r="r" b="b"/>
            <a:pathLst>
              <a:path w="4965242" h="4028052">
                <a:moveTo>
                  <a:pt x="0" y="0"/>
                </a:moveTo>
                <a:lnTo>
                  <a:pt x="4965241" y="0"/>
                </a:lnTo>
                <a:lnTo>
                  <a:pt x="4965241" y="4028052"/>
                </a:lnTo>
                <a:lnTo>
                  <a:pt x="0" y="4028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9884155" y="8570414"/>
            <a:ext cx="2772958" cy="1375773"/>
          </a:xfrm>
          <a:custGeom>
            <a:avLst/>
            <a:gdLst/>
            <a:ahLst/>
            <a:cxnLst/>
            <a:rect l="l" t="t" r="r" b="b"/>
            <a:pathLst>
              <a:path w="2772958" h="1375773">
                <a:moveTo>
                  <a:pt x="0" y="0"/>
                </a:moveTo>
                <a:lnTo>
                  <a:pt x="2772958" y="0"/>
                </a:lnTo>
                <a:lnTo>
                  <a:pt x="2772958" y="1375772"/>
                </a:lnTo>
                <a:lnTo>
                  <a:pt x="0" y="13757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3314700" y="754641"/>
            <a:ext cx="4286250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마이페이지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14477" y="2109345"/>
            <a:ext cx="11716621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마이페이지에서 사용자의 프로필을 수정하고,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 관리, 결제 수단 관리를 하고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좋아요한 콘텐츠 목록을 조회할 수 있습니다.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크리에이터 사용자의 경우 크리에이터 관리페이지를 통해 대시보드를 확인할 수 있습니다.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0" y="0"/>
                </a:moveTo>
                <a:lnTo>
                  <a:pt x="6858000" y="0"/>
                </a:lnTo>
                <a:lnTo>
                  <a:pt x="6858000" y="10352087"/>
                </a:lnTo>
                <a:lnTo>
                  <a:pt x="0" y="103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6858000" y="0"/>
                </a:moveTo>
                <a:lnTo>
                  <a:pt x="0" y="0"/>
                </a:lnTo>
                <a:lnTo>
                  <a:pt x="0" y="10352087"/>
                </a:lnTo>
                <a:lnTo>
                  <a:pt x="6858000" y="10352087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1036" flipV="1">
            <a:off x="12583541" y="9556330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1208888"/>
                </a:moveTo>
                <a:lnTo>
                  <a:pt x="2417777" y="1208888"/>
                </a:lnTo>
                <a:lnTo>
                  <a:pt x="2417777" y="0"/>
                </a:lnTo>
                <a:lnTo>
                  <a:pt x="0" y="0"/>
                </a:lnTo>
                <a:lnTo>
                  <a:pt x="0" y="12088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66938" y="1715700"/>
            <a:ext cx="471929" cy="471929"/>
            <a:chOff x="0" y="0"/>
            <a:chExt cx="1708150" cy="17081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832372">
            <a:off x="14527753" y="2797868"/>
            <a:ext cx="444445" cy="384890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7820821">
            <a:off x="3453707" y="7653279"/>
            <a:ext cx="345426" cy="299139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62204" y="8981637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6"/>
                </a:lnTo>
                <a:lnTo>
                  <a:pt x="0" y="553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314700" y="754641"/>
            <a:ext cx="7955305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크리에이터 대시보드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14700" y="2841017"/>
            <a:ext cx="10477729" cy="291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크리에이터는 마이페이지의 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크리에이터 관리 페이지를 클릭하여 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대시보드를 확인할 수 있습니다.</a:t>
            </a:r>
          </a:p>
          <a:p>
            <a:pPr algn="l">
              <a:lnSpc>
                <a:spcPts val="3290"/>
              </a:lnSpc>
            </a:pPr>
            <a:endParaRPr lang="en-US" sz="2531" b="1">
              <a:solidFill>
                <a:srgbClr val="00618A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총 구독자 수와, 당월 신규 구독자 수, 당월 수익,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조회수 TOP3 콘텐츠 목록을 확인하고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자신의 콘텐츠를 관리할 수 있습니다.</a:t>
            </a:r>
          </a:p>
        </p:txBody>
      </p:sp>
      <p:sp>
        <p:nvSpPr>
          <p:cNvPr id="14" name="Freeform 14"/>
          <p:cNvSpPr/>
          <p:nvPr/>
        </p:nvSpPr>
        <p:spPr>
          <a:xfrm rot="61036">
            <a:off x="12001628" y="-201556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9945176" y="2223304"/>
            <a:ext cx="5203142" cy="6394030"/>
          </a:xfrm>
          <a:custGeom>
            <a:avLst/>
            <a:gdLst/>
            <a:ahLst/>
            <a:cxnLst/>
            <a:rect l="l" t="t" r="r" b="b"/>
            <a:pathLst>
              <a:path w="5203142" h="6394030">
                <a:moveTo>
                  <a:pt x="0" y="0"/>
                </a:moveTo>
                <a:lnTo>
                  <a:pt x="5203141" y="0"/>
                </a:lnTo>
                <a:lnTo>
                  <a:pt x="5203141" y="6394030"/>
                </a:lnTo>
                <a:lnTo>
                  <a:pt x="0" y="6394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0" y="0"/>
                </a:moveTo>
                <a:lnTo>
                  <a:pt x="6858000" y="0"/>
                </a:lnTo>
                <a:lnTo>
                  <a:pt x="6858000" y="10352087"/>
                </a:lnTo>
                <a:lnTo>
                  <a:pt x="0" y="103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6858000" y="0"/>
                </a:moveTo>
                <a:lnTo>
                  <a:pt x="0" y="0"/>
                </a:lnTo>
                <a:lnTo>
                  <a:pt x="0" y="10352087"/>
                </a:lnTo>
                <a:lnTo>
                  <a:pt x="6858000" y="10352087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1036" flipV="1">
            <a:off x="12583541" y="9556330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1208888"/>
                </a:moveTo>
                <a:lnTo>
                  <a:pt x="2417777" y="1208888"/>
                </a:lnTo>
                <a:lnTo>
                  <a:pt x="2417777" y="0"/>
                </a:lnTo>
                <a:lnTo>
                  <a:pt x="0" y="0"/>
                </a:lnTo>
                <a:lnTo>
                  <a:pt x="0" y="12088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66938" y="1715700"/>
            <a:ext cx="471929" cy="471929"/>
            <a:chOff x="0" y="0"/>
            <a:chExt cx="1708150" cy="17081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832372">
            <a:off x="13072506" y="3607568"/>
            <a:ext cx="444445" cy="384890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7820821">
            <a:off x="15233933" y="8168505"/>
            <a:ext cx="345426" cy="299139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62204" y="8981637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6"/>
                </a:lnTo>
                <a:lnTo>
                  <a:pt x="0" y="553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314700" y="754641"/>
            <a:ext cx="1714500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구독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14700" y="2149529"/>
            <a:ext cx="12138349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특정 크리에이터에 대해 유료구독을 할 수 있습니다.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 중 구독을 해지할 수 있습니다.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 중 만료시 재구독을 할 수 있으며 정기구독을 신청하여 자동으로 갱신시킬 수 있습니다.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마이페이지 &gt; 구독관리에서 본인의 구독을 관리할 수 있습니다.</a:t>
            </a:r>
          </a:p>
        </p:txBody>
      </p:sp>
      <p:sp>
        <p:nvSpPr>
          <p:cNvPr id="14" name="Freeform 14"/>
          <p:cNvSpPr/>
          <p:nvPr/>
        </p:nvSpPr>
        <p:spPr>
          <a:xfrm>
            <a:off x="2914188" y="4441962"/>
            <a:ext cx="6043941" cy="4192984"/>
          </a:xfrm>
          <a:custGeom>
            <a:avLst/>
            <a:gdLst/>
            <a:ahLst/>
            <a:cxnLst/>
            <a:rect l="l" t="t" r="r" b="b"/>
            <a:pathLst>
              <a:path w="6043941" h="4192984">
                <a:moveTo>
                  <a:pt x="0" y="0"/>
                </a:moveTo>
                <a:lnTo>
                  <a:pt x="6043940" y="0"/>
                </a:lnTo>
                <a:lnTo>
                  <a:pt x="6043940" y="4192984"/>
                </a:lnTo>
                <a:lnTo>
                  <a:pt x="0" y="41929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0246768" y="4441962"/>
            <a:ext cx="3648193" cy="3982220"/>
          </a:xfrm>
          <a:custGeom>
            <a:avLst/>
            <a:gdLst/>
            <a:ahLst/>
            <a:cxnLst/>
            <a:rect l="l" t="t" r="r" b="b"/>
            <a:pathLst>
              <a:path w="3648193" h="3982220">
                <a:moveTo>
                  <a:pt x="0" y="0"/>
                </a:moveTo>
                <a:lnTo>
                  <a:pt x="3648194" y="0"/>
                </a:lnTo>
                <a:lnTo>
                  <a:pt x="3648194" y="3982219"/>
                </a:lnTo>
                <a:lnTo>
                  <a:pt x="0" y="3982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61036">
            <a:off x="7595085" y="-201556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832372">
            <a:off x="11937905" y="3162311"/>
            <a:ext cx="361448" cy="313014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 rot="61036">
            <a:off x="7595085" y="-201556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761375" y="9258300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618553" y="1505488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314700" y="754641"/>
            <a:ext cx="1714500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결제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4477" y="2109345"/>
            <a:ext cx="8653057" cy="83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크리에이터 구독 시 결제를 진행합니다.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마이페이지 &gt; 결제 수단 관리에서 결제 수단을 관리할 수 있습니다.</a:t>
            </a:r>
          </a:p>
        </p:txBody>
      </p:sp>
      <p:sp>
        <p:nvSpPr>
          <p:cNvPr id="14" name="Freeform 14"/>
          <p:cNvSpPr/>
          <p:nvPr/>
        </p:nvSpPr>
        <p:spPr>
          <a:xfrm>
            <a:off x="3314700" y="3533992"/>
            <a:ext cx="3836331" cy="6277633"/>
          </a:xfrm>
          <a:custGeom>
            <a:avLst/>
            <a:gdLst/>
            <a:ahLst/>
            <a:cxnLst/>
            <a:rect l="l" t="t" r="r" b="b"/>
            <a:pathLst>
              <a:path w="3836331" h="6277633">
                <a:moveTo>
                  <a:pt x="0" y="0"/>
                </a:moveTo>
                <a:lnTo>
                  <a:pt x="3836331" y="0"/>
                </a:lnTo>
                <a:lnTo>
                  <a:pt x="3836331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1114087" y="3776220"/>
            <a:ext cx="4362485" cy="6127391"/>
          </a:xfrm>
          <a:custGeom>
            <a:avLst/>
            <a:gdLst/>
            <a:ahLst/>
            <a:cxnLst/>
            <a:rect l="l" t="t" r="r" b="b"/>
            <a:pathLst>
              <a:path w="4362485" h="6127391">
                <a:moveTo>
                  <a:pt x="0" y="0"/>
                </a:moveTo>
                <a:lnTo>
                  <a:pt x="4362486" y="0"/>
                </a:lnTo>
                <a:lnTo>
                  <a:pt x="4362486" y="6127392"/>
                </a:lnTo>
                <a:lnTo>
                  <a:pt x="0" y="61273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7209414" y="3776220"/>
            <a:ext cx="3904673" cy="3173865"/>
          </a:xfrm>
          <a:custGeom>
            <a:avLst/>
            <a:gdLst/>
            <a:ahLst/>
            <a:cxnLst/>
            <a:rect l="l" t="t" r="r" b="b"/>
            <a:pathLst>
              <a:path w="3904673" h="3173865">
                <a:moveTo>
                  <a:pt x="0" y="0"/>
                </a:moveTo>
                <a:lnTo>
                  <a:pt x="3904673" y="0"/>
                </a:lnTo>
                <a:lnTo>
                  <a:pt x="3904673" y="3173865"/>
                </a:lnTo>
                <a:lnTo>
                  <a:pt x="0" y="3173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81" t="-19840" r="-112890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832372">
            <a:off x="11959783" y="2980318"/>
            <a:ext cx="322217" cy="279040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 rot="61036">
            <a:off x="7595085" y="-201556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761375" y="9258300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618553" y="1505488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314700" y="754641"/>
            <a:ext cx="2571750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공지방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4477" y="2109345"/>
            <a:ext cx="8653057" cy="83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크리에이터는 공지방에서 공지를 작성, 수정, 삭제할 수 있습니다.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구독자는 공지를 확인하고 이모티콘을 남길 수 있습니다.</a:t>
            </a:r>
          </a:p>
        </p:txBody>
      </p:sp>
      <p:sp>
        <p:nvSpPr>
          <p:cNvPr id="14" name="Freeform 14"/>
          <p:cNvSpPr/>
          <p:nvPr/>
        </p:nvSpPr>
        <p:spPr>
          <a:xfrm>
            <a:off x="9670171" y="3757262"/>
            <a:ext cx="4806608" cy="4325947"/>
          </a:xfrm>
          <a:custGeom>
            <a:avLst/>
            <a:gdLst/>
            <a:ahLst/>
            <a:cxnLst/>
            <a:rect l="l" t="t" r="r" b="b"/>
            <a:pathLst>
              <a:path w="4806608" h="4325947">
                <a:moveTo>
                  <a:pt x="0" y="0"/>
                </a:moveTo>
                <a:lnTo>
                  <a:pt x="4806608" y="0"/>
                </a:lnTo>
                <a:lnTo>
                  <a:pt x="4806608" y="4325947"/>
                </a:lnTo>
                <a:lnTo>
                  <a:pt x="0" y="43259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3811221" y="4103810"/>
            <a:ext cx="4371197" cy="3127509"/>
          </a:xfrm>
          <a:custGeom>
            <a:avLst/>
            <a:gdLst/>
            <a:ahLst/>
            <a:cxnLst/>
            <a:rect l="l" t="t" r="r" b="b"/>
            <a:pathLst>
              <a:path w="4371197" h="3127509">
                <a:moveTo>
                  <a:pt x="0" y="0"/>
                </a:moveTo>
                <a:lnTo>
                  <a:pt x="4371197" y="0"/>
                </a:lnTo>
                <a:lnTo>
                  <a:pt x="4371197" y="3127509"/>
                </a:lnTo>
                <a:lnTo>
                  <a:pt x="0" y="3127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6726213">
            <a:off x="6447258" y="9118780"/>
            <a:ext cx="322217" cy="279040"/>
            <a:chOff x="0" y="0"/>
            <a:chExt cx="6350000" cy="5499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94382" y="756822"/>
            <a:ext cx="1714500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목차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94382" y="2221388"/>
            <a:ext cx="3975658" cy="1533642"/>
            <a:chOff x="0" y="0"/>
            <a:chExt cx="5300878" cy="204485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220944" cy="1220944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984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794114" y="159506"/>
              <a:ext cx="3024499" cy="791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60"/>
                </a:lnSpc>
              </a:pPr>
              <a:r>
                <a:rPr lang="en-US" sz="3471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개요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1389" y="239208"/>
              <a:ext cx="937285" cy="66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7"/>
                </a:lnSpc>
              </a:pPr>
              <a:r>
                <a:rPr lang="en-US" sz="3019" b="1">
                  <a:solidFill>
                    <a:srgbClr val="F5F5F5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94114" y="1182844"/>
              <a:ext cx="3506763" cy="862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프로젝트 제작 배경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팀원별 역할 분담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50201" y="2221388"/>
            <a:ext cx="3975658" cy="2176580"/>
            <a:chOff x="0" y="0"/>
            <a:chExt cx="5300878" cy="290210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220944" cy="1220944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0B45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794114" y="159506"/>
              <a:ext cx="3024499" cy="791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60"/>
                </a:lnSpc>
              </a:pPr>
              <a:r>
                <a:rPr lang="en-US" sz="3471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기술 스택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1389" y="239208"/>
              <a:ext cx="937285" cy="66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7"/>
                </a:lnSpc>
              </a:pPr>
              <a:r>
                <a:rPr lang="en-US" sz="3019" b="1">
                  <a:solidFill>
                    <a:srgbClr val="F5F5F5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94114" y="1182844"/>
              <a:ext cx="3506763" cy="1719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Backend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Frontend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Database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개발 툴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94382" y="4938595"/>
            <a:ext cx="3975658" cy="4748330"/>
            <a:chOff x="0" y="0"/>
            <a:chExt cx="5300878" cy="633110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220944" cy="1220944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0B45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794114" y="159506"/>
              <a:ext cx="3024499" cy="791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60"/>
                </a:lnSpc>
              </a:pPr>
              <a:r>
                <a:rPr lang="en-US" sz="3471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기능 시연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1389" y="239208"/>
              <a:ext cx="937285" cy="66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7"/>
                </a:lnSpc>
              </a:pPr>
              <a:r>
                <a:rPr lang="en-US" sz="3019" b="1">
                  <a:solidFill>
                    <a:srgbClr val="F5F5F5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94114" y="1182844"/>
              <a:ext cx="3506763" cy="5148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로그인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회원가입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메인페이지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콘텐츠 작성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콘텐츠 상세 보기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댓글 / 좋아요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크리에이터 페이지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사용자 페이지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구독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결제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공지방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마이페이지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950201" y="4938595"/>
            <a:ext cx="3975658" cy="1533642"/>
            <a:chOff x="0" y="0"/>
            <a:chExt cx="5300878" cy="204485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220944" cy="1220944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984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794114" y="159506"/>
              <a:ext cx="3024499" cy="791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60"/>
                </a:lnSpc>
              </a:pPr>
              <a:r>
                <a:rPr lang="en-US" sz="3471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회고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51389" y="239208"/>
              <a:ext cx="937285" cy="66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7"/>
                </a:lnSpc>
              </a:pPr>
              <a:r>
                <a:rPr lang="en-US" sz="3019" b="1">
                  <a:solidFill>
                    <a:srgbClr val="F5F5F5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04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794114" y="1182844"/>
              <a:ext cx="3506763" cy="862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프로젝트 소감</a:t>
              </a:r>
            </a:p>
            <a:p>
              <a:pPr algn="l">
                <a:lnSpc>
                  <a:spcPts val="1820"/>
                </a:lnSpc>
              </a:pPr>
              <a:r>
                <a:rPr lang="en-US" sz="1400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└ Q&amp;A</a:t>
              </a:r>
            </a:p>
          </p:txBody>
        </p:sp>
      </p:grpSp>
      <p:sp>
        <p:nvSpPr>
          <p:cNvPr id="34" name="Freeform 34"/>
          <p:cNvSpPr/>
          <p:nvPr/>
        </p:nvSpPr>
        <p:spPr>
          <a:xfrm rot="61036">
            <a:off x="6488851" y="-158631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5665282" y="1508947"/>
            <a:ext cx="507405" cy="550768"/>
          </a:xfrm>
          <a:custGeom>
            <a:avLst/>
            <a:gdLst/>
            <a:ahLst/>
            <a:cxnLst/>
            <a:rect l="l" t="t" r="r" b="b"/>
            <a:pathLst>
              <a:path w="507405" h="550768">
                <a:moveTo>
                  <a:pt x="0" y="0"/>
                </a:moveTo>
                <a:lnTo>
                  <a:pt x="507406" y="0"/>
                </a:lnTo>
                <a:lnTo>
                  <a:pt x="507406" y="550768"/>
                </a:lnTo>
                <a:lnTo>
                  <a:pt x="0" y="550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 rot="5400000">
            <a:off x="14047701" y="6863374"/>
            <a:ext cx="2900427" cy="1450214"/>
          </a:xfrm>
          <a:custGeom>
            <a:avLst/>
            <a:gdLst/>
            <a:ahLst/>
            <a:cxnLst/>
            <a:rect l="l" t="t" r="r" b="b"/>
            <a:pathLst>
              <a:path w="2900427" h="1450214">
                <a:moveTo>
                  <a:pt x="0" y="0"/>
                </a:moveTo>
                <a:lnTo>
                  <a:pt x="2900427" y="0"/>
                </a:lnTo>
                <a:lnTo>
                  <a:pt x="2900427" y="1450213"/>
                </a:lnTo>
                <a:lnTo>
                  <a:pt x="0" y="145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Freeform 37"/>
          <p:cNvSpPr/>
          <p:nvPr/>
        </p:nvSpPr>
        <p:spPr>
          <a:xfrm>
            <a:off x="11801445" y="7588481"/>
            <a:ext cx="507405" cy="550768"/>
          </a:xfrm>
          <a:custGeom>
            <a:avLst/>
            <a:gdLst/>
            <a:ahLst/>
            <a:cxnLst/>
            <a:rect l="l" t="t" r="r" b="b"/>
            <a:pathLst>
              <a:path w="507405" h="550768">
                <a:moveTo>
                  <a:pt x="0" y="0"/>
                </a:moveTo>
                <a:lnTo>
                  <a:pt x="507405" y="0"/>
                </a:lnTo>
                <a:lnTo>
                  <a:pt x="507405" y="550768"/>
                </a:lnTo>
                <a:lnTo>
                  <a:pt x="0" y="550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38"/>
          <p:cNvSpPr/>
          <p:nvPr/>
        </p:nvSpPr>
        <p:spPr>
          <a:xfrm>
            <a:off x="8867337" y="8485369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6" y="0"/>
                </a:lnTo>
                <a:lnTo>
                  <a:pt x="553326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Freeform 39"/>
          <p:cNvSpPr/>
          <p:nvPr/>
        </p:nvSpPr>
        <p:spPr>
          <a:xfrm>
            <a:off x="14052565" y="1231006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0" y="0"/>
                </a:moveTo>
                <a:lnTo>
                  <a:pt x="6858000" y="0"/>
                </a:lnTo>
                <a:lnTo>
                  <a:pt x="6858000" y="10352087"/>
                </a:lnTo>
                <a:lnTo>
                  <a:pt x="0" y="10352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6858000" y="0"/>
                </a:moveTo>
                <a:lnTo>
                  <a:pt x="0" y="0"/>
                </a:lnTo>
                <a:lnTo>
                  <a:pt x="0" y="10352087"/>
                </a:lnTo>
                <a:lnTo>
                  <a:pt x="6858000" y="10352087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3604512" y="8320611"/>
            <a:ext cx="3105699" cy="3105699"/>
          </a:xfrm>
          <a:custGeom>
            <a:avLst/>
            <a:gdLst/>
            <a:ahLst/>
            <a:cxnLst/>
            <a:rect l="l" t="t" r="r" b="b"/>
            <a:pathLst>
              <a:path w="3105699" h="3105699">
                <a:moveTo>
                  <a:pt x="0" y="0"/>
                </a:moveTo>
                <a:lnTo>
                  <a:pt x="3105699" y="0"/>
                </a:lnTo>
                <a:lnTo>
                  <a:pt x="3105699" y="3105699"/>
                </a:lnTo>
                <a:lnTo>
                  <a:pt x="0" y="3105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588952" y="-831768"/>
            <a:ext cx="3105699" cy="3105699"/>
          </a:xfrm>
          <a:custGeom>
            <a:avLst/>
            <a:gdLst/>
            <a:ahLst/>
            <a:cxnLst/>
            <a:rect l="l" t="t" r="r" b="b"/>
            <a:pathLst>
              <a:path w="3105699" h="3105699">
                <a:moveTo>
                  <a:pt x="0" y="0"/>
                </a:moveTo>
                <a:lnTo>
                  <a:pt x="3105699" y="0"/>
                </a:lnTo>
                <a:lnTo>
                  <a:pt x="3105699" y="3105699"/>
                </a:lnTo>
                <a:lnTo>
                  <a:pt x="0" y="3105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314700" y="7251844"/>
            <a:ext cx="712846" cy="712846"/>
          </a:xfrm>
          <a:custGeom>
            <a:avLst/>
            <a:gdLst/>
            <a:ahLst/>
            <a:cxnLst/>
            <a:rect l="l" t="t" r="r" b="b"/>
            <a:pathLst>
              <a:path w="712846" h="712846">
                <a:moveTo>
                  <a:pt x="0" y="0"/>
                </a:moveTo>
                <a:lnTo>
                  <a:pt x="712846" y="0"/>
                </a:lnTo>
                <a:lnTo>
                  <a:pt x="712846" y="712846"/>
                </a:lnTo>
                <a:lnTo>
                  <a:pt x="0" y="712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260454" y="1147024"/>
            <a:ext cx="712846" cy="712846"/>
          </a:xfrm>
          <a:custGeom>
            <a:avLst/>
            <a:gdLst/>
            <a:ahLst/>
            <a:cxnLst/>
            <a:rect l="l" t="t" r="r" b="b"/>
            <a:pathLst>
              <a:path w="712846" h="712846">
                <a:moveTo>
                  <a:pt x="0" y="0"/>
                </a:moveTo>
                <a:lnTo>
                  <a:pt x="712846" y="0"/>
                </a:lnTo>
                <a:lnTo>
                  <a:pt x="712846" y="712846"/>
                </a:lnTo>
                <a:lnTo>
                  <a:pt x="0" y="712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3314700" y="2503076"/>
            <a:ext cx="11658600" cy="655796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14700" y="1137499"/>
            <a:ext cx="3133692" cy="88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8"/>
              </a:lnSpc>
              <a:spcBef>
                <a:spcPct val="0"/>
              </a:spcBef>
            </a:pPr>
            <a:r>
              <a:rPr lang="en-US" sz="5765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기능 시연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832372">
            <a:off x="11959783" y="2980318"/>
            <a:ext cx="322217" cy="279040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 rot="61036">
            <a:off x="11101865" y="-330709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8"/>
                </a:lnTo>
                <a:lnTo>
                  <a:pt x="0" y="1208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761375" y="9258300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4696637" y="1273158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6" y="0"/>
                </a:lnTo>
                <a:lnTo>
                  <a:pt x="553326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6726213">
            <a:off x="2410378" y="6439412"/>
            <a:ext cx="322217" cy="279040"/>
            <a:chOff x="0" y="0"/>
            <a:chExt cx="6350000" cy="5499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14700" y="754641"/>
            <a:ext cx="5383555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프로젝트 소감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02282" y="2217251"/>
            <a:ext cx="11483436" cy="7405969"/>
            <a:chOff x="0" y="0"/>
            <a:chExt cx="15311248" cy="987462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5311248" cy="9874625"/>
              <a:chOff x="0" y="0"/>
              <a:chExt cx="3024444" cy="195054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024444" cy="1950543"/>
              </a:xfrm>
              <a:custGeom>
                <a:avLst/>
                <a:gdLst/>
                <a:ahLst/>
                <a:cxnLst/>
                <a:rect l="l" t="t" r="r" b="b"/>
                <a:pathLst>
                  <a:path w="3024444" h="1950543">
                    <a:moveTo>
                      <a:pt x="47996" y="0"/>
                    </a:moveTo>
                    <a:lnTo>
                      <a:pt x="2976448" y="0"/>
                    </a:lnTo>
                    <a:cubicBezTo>
                      <a:pt x="2989177" y="0"/>
                      <a:pt x="3001385" y="5057"/>
                      <a:pt x="3010386" y="14058"/>
                    </a:cubicBezTo>
                    <a:cubicBezTo>
                      <a:pt x="3019387" y="23059"/>
                      <a:pt x="3024444" y="35267"/>
                      <a:pt x="3024444" y="47996"/>
                    </a:cubicBezTo>
                    <a:lnTo>
                      <a:pt x="3024444" y="1902547"/>
                    </a:lnTo>
                    <a:cubicBezTo>
                      <a:pt x="3024444" y="1915277"/>
                      <a:pt x="3019387" y="1927484"/>
                      <a:pt x="3010386" y="1936485"/>
                    </a:cubicBezTo>
                    <a:cubicBezTo>
                      <a:pt x="3001385" y="1945486"/>
                      <a:pt x="2989177" y="1950543"/>
                      <a:pt x="2976448" y="1950543"/>
                    </a:cubicBezTo>
                    <a:lnTo>
                      <a:pt x="47996" y="1950543"/>
                    </a:lnTo>
                    <a:cubicBezTo>
                      <a:pt x="35267" y="1950543"/>
                      <a:pt x="23059" y="1945486"/>
                      <a:pt x="14058" y="1936485"/>
                    </a:cubicBezTo>
                    <a:cubicBezTo>
                      <a:pt x="5057" y="1927484"/>
                      <a:pt x="0" y="1915277"/>
                      <a:pt x="0" y="1902547"/>
                    </a:cubicBezTo>
                    <a:lnTo>
                      <a:pt x="0" y="47996"/>
                    </a:lnTo>
                    <a:cubicBezTo>
                      <a:pt x="0" y="35267"/>
                      <a:pt x="5057" y="23059"/>
                      <a:pt x="14058" y="14058"/>
                    </a:cubicBezTo>
                    <a:cubicBezTo>
                      <a:pt x="23059" y="5057"/>
                      <a:pt x="35267" y="0"/>
                      <a:pt x="47996" y="0"/>
                    </a:cubicBezTo>
                    <a:close/>
                  </a:path>
                </a:pathLst>
              </a:custGeom>
              <a:solidFill>
                <a:srgbClr val="EFB44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3024444" cy="19886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82120" y="517117"/>
              <a:ext cx="14547009" cy="8802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7"/>
                </a:lnSpc>
              </a:pPr>
              <a:r>
                <a:rPr lang="en-US" sz="2390" b="1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이번 프로젝트를 진행하면서 많은 기능을 구현하고자 하다 보니, 자연스럽게 프로젝트의 볼륨이 커지게 되었습니다. 다양한 기능을 동시에 구현하려다 보니 예상보다 시간이 촉박해지는 상황이 발생했으며, 결국 일정 관리와 우선순위 조정의 중요성을 뼈저리게 느꼈습니다.</a:t>
              </a:r>
            </a:p>
            <a:p>
              <a:pPr algn="l">
                <a:lnSpc>
                  <a:spcPts val="3107"/>
                </a:lnSpc>
              </a:pPr>
              <a:endParaRPr lang="en-US" sz="2390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  <a:p>
              <a:pPr algn="l">
                <a:lnSpc>
                  <a:spcPts val="3107"/>
                </a:lnSpc>
              </a:pPr>
              <a:r>
                <a:rPr lang="en-US" sz="2390" b="1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또한 협업의 중요성을 실감할 수 있었습니다. 팀원들과의 원활한 소통과 역할 분담이 프로젝트 성공의 열쇠라는 것을 다시 한 번 깨달았습니다. 특히, 기능을 하나씩 구현해 나가는 과정에서 서로의 의견을 반영하고 피드백을 주고받는 것이 얼마나 중요한지 알게 되었습니다.</a:t>
              </a:r>
            </a:p>
            <a:p>
              <a:pPr algn="l">
                <a:lnSpc>
                  <a:spcPts val="3107"/>
                </a:lnSpc>
              </a:pPr>
              <a:endParaRPr lang="en-US" sz="2390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  <a:p>
              <a:pPr algn="l">
                <a:lnSpc>
                  <a:spcPts val="3107"/>
                </a:lnSpc>
              </a:pPr>
              <a:r>
                <a:rPr lang="en-US" sz="2390" b="1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가장 중요한 점은 설계의 중요성입니다. 프로젝트의 초기 설계가 미흡하면 중간에 방향을 수정해야 할 일이 많고, 그로 인해 시간과 자원이 낭비될 수 있습니다. 설계 단계에서 충분한 논의와 계획을 세우는 것이 전체 프로젝트 진행에 큰 영향을 미친다는 것을 이번 프로젝트를 통해 확실히 체감할 수 있었습니다.</a:t>
              </a:r>
            </a:p>
            <a:p>
              <a:pPr algn="l">
                <a:lnSpc>
                  <a:spcPts val="3107"/>
                </a:lnSpc>
              </a:pPr>
              <a:endParaRPr lang="en-US" sz="2390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  <a:p>
              <a:pPr algn="l">
                <a:lnSpc>
                  <a:spcPts val="3107"/>
                </a:lnSpc>
              </a:pPr>
              <a:r>
                <a:rPr lang="en-US" sz="2390" b="1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결국, 각 단계마다 세밀한 계획과 협업, 그리고 명확한 목표 설정이 이루어졌을 때 프로젝트가 원활히 진행된다는 점을 배우게 되었습니다.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0" y="0"/>
                </a:moveTo>
                <a:lnTo>
                  <a:pt x="6858000" y="0"/>
                </a:lnTo>
                <a:lnTo>
                  <a:pt x="6858000" y="10352087"/>
                </a:lnTo>
                <a:lnTo>
                  <a:pt x="0" y="103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6858000" y="0"/>
                </a:moveTo>
                <a:lnTo>
                  <a:pt x="0" y="0"/>
                </a:lnTo>
                <a:lnTo>
                  <a:pt x="0" y="10352087"/>
                </a:lnTo>
                <a:lnTo>
                  <a:pt x="6858000" y="10352087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3604512" y="8320611"/>
            <a:ext cx="3105699" cy="3105699"/>
          </a:xfrm>
          <a:custGeom>
            <a:avLst/>
            <a:gdLst/>
            <a:ahLst/>
            <a:cxnLst/>
            <a:rect l="l" t="t" r="r" b="b"/>
            <a:pathLst>
              <a:path w="3105699" h="3105699">
                <a:moveTo>
                  <a:pt x="0" y="0"/>
                </a:moveTo>
                <a:lnTo>
                  <a:pt x="3105699" y="0"/>
                </a:lnTo>
                <a:lnTo>
                  <a:pt x="3105699" y="3105699"/>
                </a:lnTo>
                <a:lnTo>
                  <a:pt x="0" y="310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588952" y="-831768"/>
            <a:ext cx="3105699" cy="3105699"/>
          </a:xfrm>
          <a:custGeom>
            <a:avLst/>
            <a:gdLst/>
            <a:ahLst/>
            <a:cxnLst/>
            <a:rect l="l" t="t" r="r" b="b"/>
            <a:pathLst>
              <a:path w="3105699" h="3105699">
                <a:moveTo>
                  <a:pt x="0" y="0"/>
                </a:moveTo>
                <a:lnTo>
                  <a:pt x="3105699" y="0"/>
                </a:lnTo>
                <a:lnTo>
                  <a:pt x="3105699" y="3105699"/>
                </a:lnTo>
                <a:lnTo>
                  <a:pt x="0" y="310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4187246" y="2486091"/>
            <a:ext cx="507405" cy="550768"/>
          </a:xfrm>
          <a:custGeom>
            <a:avLst/>
            <a:gdLst/>
            <a:ahLst/>
            <a:cxnLst/>
            <a:rect l="l" t="t" r="r" b="b"/>
            <a:pathLst>
              <a:path w="507405" h="550768">
                <a:moveTo>
                  <a:pt x="0" y="0"/>
                </a:moveTo>
                <a:lnTo>
                  <a:pt x="507405" y="0"/>
                </a:lnTo>
                <a:lnTo>
                  <a:pt x="507405" y="550769"/>
                </a:lnTo>
                <a:lnTo>
                  <a:pt x="0" y="550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4134089" y="878748"/>
            <a:ext cx="507405" cy="550768"/>
          </a:xfrm>
          <a:custGeom>
            <a:avLst/>
            <a:gdLst/>
            <a:ahLst/>
            <a:cxnLst/>
            <a:rect l="l" t="t" r="r" b="b"/>
            <a:pathLst>
              <a:path w="507405" h="550768">
                <a:moveTo>
                  <a:pt x="0" y="0"/>
                </a:moveTo>
                <a:lnTo>
                  <a:pt x="507405" y="0"/>
                </a:lnTo>
                <a:lnTo>
                  <a:pt x="507405" y="550768"/>
                </a:lnTo>
                <a:lnTo>
                  <a:pt x="0" y="550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2807295" y="8982916"/>
            <a:ext cx="507405" cy="550768"/>
          </a:xfrm>
          <a:custGeom>
            <a:avLst/>
            <a:gdLst/>
            <a:ahLst/>
            <a:cxnLst/>
            <a:rect l="l" t="t" r="r" b="b"/>
            <a:pathLst>
              <a:path w="507405" h="550768">
                <a:moveTo>
                  <a:pt x="0" y="0"/>
                </a:moveTo>
                <a:lnTo>
                  <a:pt x="507405" y="0"/>
                </a:lnTo>
                <a:lnTo>
                  <a:pt x="507405" y="550768"/>
                </a:lnTo>
                <a:lnTo>
                  <a:pt x="0" y="550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027546" y="577804"/>
            <a:ext cx="11132503" cy="9131392"/>
            <a:chOff x="0" y="12976"/>
            <a:chExt cx="14843337" cy="1217519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39067"/>
              <a:ext cx="14843337" cy="429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715"/>
                </a:lnSpc>
              </a:pPr>
              <a:r>
                <a:rPr lang="en-US" sz="10595" dirty="0">
                  <a:solidFill>
                    <a:srgbClr val="F58219"/>
                  </a:solidFill>
                  <a:latin typeface="210 하이웨이 Bold"/>
                  <a:ea typeface="210 하이웨이 Bold"/>
                  <a:cs typeface="210 하이웨이 Bold"/>
                  <a:sym typeface="210 하이웨이 Bold"/>
                </a:rPr>
                <a:t>CREATION STACK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891655" y="12976"/>
              <a:ext cx="3860568" cy="9233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dirty="0" err="1">
                  <a:solidFill>
                    <a:srgbClr val="EF9C66"/>
                  </a:solidFill>
                  <a:latin typeface="210 하이웨이"/>
                  <a:ea typeface="210 하이웨이"/>
                  <a:cs typeface="210 하이웨이"/>
                  <a:sym typeface="210 하이웨이"/>
                </a:rPr>
                <a:t>천지창조</a:t>
              </a:r>
              <a:endParaRPr lang="en-US" sz="4500" dirty="0">
                <a:solidFill>
                  <a:srgbClr val="EF9C66"/>
                </a:solidFill>
                <a:latin typeface="210 하이웨이"/>
                <a:ea typeface="210 하이웨이"/>
                <a:cs typeface="210 하이웨이"/>
                <a:sym typeface="210 하이웨이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681837" y="5724858"/>
              <a:ext cx="3479660" cy="6463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dirty="0">
                  <a:solidFill>
                    <a:srgbClr val="F69426"/>
                  </a:solidFill>
                  <a:latin typeface="210 하이웨이"/>
                  <a:ea typeface="210 하이웨이"/>
                  <a:cs typeface="210 하이웨이"/>
                  <a:sym typeface="210 하이웨이"/>
                </a:rPr>
                <a:t>김희연</a:t>
              </a:r>
            </a:p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dirty="0" err="1">
                  <a:solidFill>
                    <a:srgbClr val="F69426"/>
                  </a:solidFill>
                  <a:latin typeface="210 하이웨이"/>
                  <a:ea typeface="210 하이웨이"/>
                  <a:cs typeface="210 하이웨이"/>
                  <a:sym typeface="210 하이웨이"/>
                </a:rPr>
                <a:t>김진아</a:t>
              </a:r>
              <a:endParaRPr lang="en-US" sz="4500" dirty="0">
                <a:solidFill>
                  <a:srgbClr val="F69426"/>
                </a:solidFill>
                <a:latin typeface="210 하이웨이"/>
                <a:ea typeface="210 하이웨이"/>
                <a:cs typeface="210 하이웨이"/>
                <a:sym typeface="210 하이웨이"/>
              </a:endParaRPr>
            </a:p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dirty="0" err="1">
                  <a:solidFill>
                    <a:srgbClr val="F69426"/>
                  </a:solidFill>
                  <a:latin typeface="210 하이웨이"/>
                  <a:ea typeface="210 하이웨이"/>
                  <a:cs typeface="210 하이웨이"/>
                  <a:sym typeface="210 하이웨이"/>
                </a:rPr>
                <a:t>김채연</a:t>
              </a:r>
              <a:endParaRPr lang="en-US" sz="4500" dirty="0">
                <a:solidFill>
                  <a:srgbClr val="F69426"/>
                </a:solidFill>
                <a:latin typeface="210 하이웨이"/>
                <a:ea typeface="210 하이웨이"/>
                <a:cs typeface="210 하이웨이"/>
                <a:sym typeface="210 하이웨이"/>
              </a:endParaRPr>
            </a:p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dirty="0" err="1">
                  <a:solidFill>
                    <a:srgbClr val="F69426"/>
                  </a:solidFill>
                  <a:latin typeface="210 하이웨이"/>
                  <a:ea typeface="210 하이웨이"/>
                  <a:cs typeface="210 하이웨이"/>
                  <a:sym typeface="210 하이웨이"/>
                </a:rPr>
                <a:t>오세민</a:t>
              </a:r>
              <a:endParaRPr lang="en-US" sz="4500" dirty="0">
                <a:solidFill>
                  <a:srgbClr val="F69426"/>
                </a:solidFill>
                <a:latin typeface="210 하이웨이"/>
                <a:ea typeface="210 하이웨이"/>
                <a:cs typeface="210 하이웨이"/>
                <a:sym typeface="210 하이웨이"/>
              </a:endParaRPr>
            </a:p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dirty="0" err="1">
                  <a:solidFill>
                    <a:srgbClr val="F69426"/>
                  </a:solidFill>
                  <a:latin typeface="210 하이웨이"/>
                  <a:ea typeface="210 하이웨이"/>
                  <a:cs typeface="210 하이웨이"/>
                  <a:sym typeface="210 하이웨이"/>
                </a:rPr>
                <a:t>윤혜진</a:t>
              </a:r>
              <a:endParaRPr lang="en-US" sz="4500" dirty="0">
                <a:solidFill>
                  <a:srgbClr val="F69426"/>
                </a:solidFill>
                <a:latin typeface="210 하이웨이"/>
                <a:ea typeface="210 하이웨이"/>
                <a:cs typeface="210 하이웨이"/>
                <a:sym typeface="210 하이웨이"/>
              </a:endParaRPr>
            </a:p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dirty="0" err="1">
                  <a:solidFill>
                    <a:srgbClr val="F69426"/>
                  </a:solidFill>
                  <a:latin typeface="210 하이웨이"/>
                  <a:ea typeface="210 하이웨이"/>
                  <a:cs typeface="210 하이웨이"/>
                  <a:sym typeface="210 하이웨이"/>
                </a:rPr>
                <a:t>이예은</a:t>
              </a:r>
              <a:endParaRPr lang="en-US" sz="4500" dirty="0">
                <a:solidFill>
                  <a:srgbClr val="F69426"/>
                </a:solidFill>
                <a:latin typeface="210 하이웨이"/>
                <a:ea typeface="210 하이웨이"/>
                <a:cs typeface="210 하이웨이"/>
                <a:sym typeface="210 하이웨이"/>
              </a:endParaRPr>
            </a:p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dirty="0" err="1">
                  <a:solidFill>
                    <a:srgbClr val="F69426"/>
                  </a:solidFill>
                  <a:latin typeface="210 하이웨이"/>
                  <a:ea typeface="210 하이웨이"/>
                  <a:cs typeface="210 하이웨이"/>
                  <a:sym typeface="210 하이웨이"/>
                </a:rPr>
                <a:t>전효진</a:t>
              </a:r>
              <a:endParaRPr lang="en-US" sz="4500" dirty="0">
                <a:solidFill>
                  <a:srgbClr val="F69426"/>
                </a:solidFill>
                <a:latin typeface="210 하이웨이"/>
                <a:ea typeface="210 하이웨이"/>
                <a:cs typeface="210 하이웨이"/>
                <a:sym typeface="210 하이웨이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0" y="0"/>
                </a:moveTo>
                <a:lnTo>
                  <a:pt x="6858000" y="0"/>
                </a:lnTo>
                <a:lnTo>
                  <a:pt x="6858000" y="10352087"/>
                </a:lnTo>
                <a:lnTo>
                  <a:pt x="0" y="103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6858000" y="0"/>
                </a:moveTo>
                <a:lnTo>
                  <a:pt x="0" y="0"/>
                </a:lnTo>
                <a:lnTo>
                  <a:pt x="0" y="10352087"/>
                </a:lnTo>
                <a:lnTo>
                  <a:pt x="6858000" y="10352087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263129" y="4138719"/>
            <a:ext cx="7761743" cy="173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3"/>
              </a:lnSpc>
            </a:pPr>
            <a:r>
              <a:rPr lang="en-US" sz="9569" b="1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3604512" y="8320611"/>
            <a:ext cx="3105699" cy="3105699"/>
          </a:xfrm>
          <a:custGeom>
            <a:avLst/>
            <a:gdLst/>
            <a:ahLst/>
            <a:cxnLst/>
            <a:rect l="l" t="t" r="r" b="b"/>
            <a:pathLst>
              <a:path w="3105699" h="3105699">
                <a:moveTo>
                  <a:pt x="0" y="0"/>
                </a:moveTo>
                <a:lnTo>
                  <a:pt x="3105699" y="0"/>
                </a:lnTo>
                <a:lnTo>
                  <a:pt x="3105699" y="3105699"/>
                </a:lnTo>
                <a:lnTo>
                  <a:pt x="0" y="310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88952" y="-831768"/>
            <a:ext cx="3105699" cy="3105699"/>
          </a:xfrm>
          <a:custGeom>
            <a:avLst/>
            <a:gdLst/>
            <a:ahLst/>
            <a:cxnLst/>
            <a:rect l="l" t="t" r="r" b="b"/>
            <a:pathLst>
              <a:path w="3105699" h="3105699">
                <a:moveTo>
                  <a:pt x="0" y="0"/>
                </a:moveTo>
                <a:lnTo>
                  <a:pt x="3105699" y="0"/>
                </a:lnTo>
                <a:lnTo>
                  <a:pt x="3105699" y="3105699"/>
                </a:lnTo>
                <a:lnTo>
                  <a:pt x="0" y="310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314700" y="7251844"/>
            <a:ext cx="712846" cy="712846"/>
          </a:xfrm>
          <a:custGeom>
            <a:avLst/>
            <a:gdLst/>
            <a:ahLst/>
            <a:cxnLst/>
            <a:rect l="l" t="t" r="r" b="b"/>
            <a:pathLst>
              <a:path w="712846" h="712846">
                <a:moveTo>
                  <a:pt x="0" y="0"/>
                </a:moveTo>
                <a:lnTo>
                  <a:pt x="712846" y="0"/>
                </a:lnTo>
                <a:lnTo>
                  <a:pt x="712846" y="712846"/>
                </a:lnTo>
                <a:lnTo>
                  <a:pt x="0" y="712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979623" y="1917508"/>
            <a:ext cx="712846" cy="712846"/>
          </a:xfrm>
          <a:custGeom>
            <a:avLst/>
            <a:gdLst/>
            <a:ahLst/>
            <a:cxnLst/>
            <a:rect l="l" t="t" r="r" b="b"/>
            <a:pathLst>
              <a:path w="712846" h="712846">
                <a:moveTo>
                  <a:pt x="0" y="0"/>
                </a:moveTo>
                <a:lnTo>
                  <a:pt x="712846" y="0"/>
                </a:lnTo>
                <a:lnTo>
                  <a:pt x="712846" y="712846"/>
                </a:lnTo>
                <a:lnTo>
                  <a:pt x="0" y="712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187246" y="2486091"/>
            <a:ext cx="507405" cy="550768"/>
          </a:xfrm>
          <a:custGeom>
            <a:avLst/>
            <a:gdLst/>
            <a:ahLst/>
            <a:cxnLst/>
            <a:rect l="l" t="t" r="r" b="b"/>
            <a:pathLst>
              <a:path w="507405" h="550768">
                <a:moveTo>
                  <a:pt x="0" y="0"/>
                </a:moveTo>
                <a:lnTo>
                  <a:pt x="507405" y="0"/>
                </a:lnTo>
                <a:lnTo>
                  <a:pt x="507405" y="550769"/>
                </a:lnTo>
                <a:lnTo>
                  <a:pt x="0" y="550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134089" y="878748"/>
            <a:ext cx="507405" cy="550768"/>
          </a:xfrm>
          <a:custGeom>
            <a:avLst/>
            <a:gdLst/>
            <a:ahLst/>
            <a:cxnLst/>
            <a:rect l="l" t="t" r="r" b="b"/>
            <a:pathLst>
              <a:path w="507405" h="550768">
                <a:moveTo>
                  <a:pt x="0" y="0"/>
                </a:moveTo>
                <a:lnTo>
                  <a:pt x="507405" y="0"/>
                </a:lnTo>
                <a:lnTo>
                  <a:pt x="507405" y="550768"/>
                </a:lnTo>
                <a:lnTo>
                  <a:pt x="0" y="550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2807295" y="8982916"/>
            <a:ext cx="507405" cy="550768"/>
          </a:xfrm>
          <a:custGeom>
            <a:avLst/>
            <a:gdLst/>
            <a:ahLst/>
            <a:cxnLst/>
            <a:rect l="l" t="t" r="r" b="b"/>
            <a:pathLst>
              <a:path w="507405" h="550768">
                <a:moveTo>
                  <a:pt x="0" y="0"/>
                </a:moveTo>
                <a:lnTo>
                  <a:pt x="507405" y="0"/>
                </a:lnTo>
                <a:lnTo>
                  <a:pt x="507405" y="550768"/>
                </a:lnTo>
                <a:lnTo>
                  <a:pt x="0" y="550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95260" y="3703510"/>
            <a:ext cx="7778569" cy="2216746"/>
            <a:chOff x="0" y="0"/>
            <a:chExt cx="10371425" cy="295566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189822" cy="1067400"/>
              <a:chOff x="0" y="0"/>
              <a:chExt cx="1025150" cy="2108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25150" cy="210844"/>
              </a:xfrm>
              <a:custGeom>
                <a:avLst/>
                <a:gdLst/>
                <a:ahLst/>
                <a:cxnLst/>
                <a:rect l="l" t="t" r="r" b="b"/>
                <a:pathLst>
                  <a:path w="1025150" h="210844">
                    <a:moveTo>
                      <a:pt x="105422" y="0"/>
                    </a:moveTo>
                    <a:lnTo>
                      <a:pt x="919728" y="0"/>
                    </a:lnTo>
                    <a:cubicBezTo>
                      <a:pt x="947688" y="0"/>
                      <a:pt x="974502" y="11107"/>
                      <a:pt x="994273" y="30877"/>
                    </a:cubicBezTo>
                    <a:cubicBezTo>
                      <a:pt x="1014043" y="50648"/>
                      <a:pt x="1025150" y="77463"/>
                      <a:pt x="1025150" y="105422"/>
                    </a:cubicBezTo>
                    <a:lnTo>
                      <a:pt x="1025150" y="105422"/>
                    </a:lnTo>
                    <a:cubicBezTo>
                      <a:pt x="1025150" y="133382"/>
                      <a:pt x="1014043" y="160196"/>
                      <a:pt x="994273" y="179967"/>
                    </a:cubicBezTo>
                    <a:cubicBezTo>
                      <a:pt x="974502" y="199737"/>
                      <a:pt x="947688" y="210844"/>
                      <a:pt x="919728" y="210844"/>
                    </a:cubicBezTo>
                    <a:lnTo>
                      <a:pt x="105422" y="210844"/>
                    </a:lnTo>
                    <a:cubicBezTo>
                      <a:pt x="77463" y="210844"/>
                      <a:pt x="50648" y="199737"/>
                      <a:pt x="30877" y="179967"/>
                    </a:cubicBezTo>
                    <a:cubicBezTo>
                      <a:pt x="11107" y="160196"/>
                      <a:pt x="0" y="133382"/>
                      <a:pt x="0" y="105422"/>
                    </a:cubicBezTo>
                    <a:lnTo>
                      <a:pt x="0" y="105422"/>
                    </a:lnTo>
                    <a:cubicBezTo>
                      <a:pt x="0" y="77463"/>
                      <a:pt x="11107" y="50648"/>
                      <a:pt x="30877" y="30877"/>
                    </a:cubicBezTo>
                    <a:cubicBezTo>
                      <a:pt x="50648" y="11107"/>
                      <a:pt x="77463" y="0"/>
                      <a:pt x="105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789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025150" cy="239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7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844444" y="282478"/>
              <a:ext cx="3500934" cy="531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</a:pPr>
              <a:r>
                <a:rPr lang="en-US" sz="2812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아이디어 착안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42909" y="1436424"/>
              <a:ext cx="9828516" cy="1519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37"/>
                </a:lnSpc>
                <a:spcBef>
                  <a:spcPct val="0"/>
                </a:spcBef>
              </a:pPr>
              <a:r>
                <a:rPr lang="en-US" sz="2531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기존 영상 중심의 온라인 교육 플랫폼과 달리, </a:t>
              </a:r>
            </a:p>
            <a:p>
              <a:pPr algn="l">
                <a:lnSpc>
                  <a:spcPts val="3037"/>
                </a:lnSpc>
                <a:spcBef>
                  <a:spcPct val="0"/>
                </a:spcBef>
              </a:pPr>
              <a:r>
                <a:rPr lang="en-US" sz="2531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현업 실무자들이 만든 다양한 정적 콘텐츠를 중심으로 한 </a:t>
              </a:r>
            </a:p>
            <a:p>
              <a:pPr algn="l">
                <a:lnSpc>
                  <a:spcPts val="3037"/>
                </a:lnSpc>
                <a:spcBef>
                  <a:spcPct val="0"/>
                </a:spcBef>
              </a:pPr>
              <a:r>
                <a:rPr lang="en-US" sz="2531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구독형 플랫폼의 필요성을 인식하여 착안함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832372">
            <a:off x="7235610" y="2607690"/>
            <a:ext cx="444445" cy="384890"/>
            <a:chOff x="0" y="0"/>
            <a:chExt cx="6350000" cy="5499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695260" y="6579852"/>
            <a:ext cx="9334636" cy="2381105"/>
            <a:chOff x="0" y="0"/>
            <a:chExt cx="12446182" cy="317480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5189822" cy="1067400"/>
              <a:chOff x="0" y="0"/>
              <a:chExt cx="1025150" cy="21084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25150" cy="210844"/>
              </a:xfrm>
              <a:custGeom>
                <a:avLst/>
                <a:gdLst/>
                <a:ahLst/>
                <a:cxnLst/>
                <a:rect l="l" t="t" r="r" b="b"/>
                <a:pathLst>
                  <a:path w="1025150" h="210844">
                    <a:moveTo>
                      <a:pt x="105422" y="0"/>
                    </a:moveTo>
                    <a:lnTo>
                      <a:pt x="919728" y="0"/>
                    </a:lnTo>
                    <a:cubicBezTo>
                      <a:pt x="947688" y="0"/>
                      <a:pt x="974502" y="11107"/>
                      <a:pt x="994273" y="30877"/>
                    </a:cubicBezTo>
                    <a:cubicBezTo>
                      <a:pt x="1014043" y="50648"/>
                      <a:pt x="1025150" y="77463"/>
                      <a:pt x="1025150" y="105422"/>
                    </a:cubicBezTo>
                    <a:lnTo>
                      <a:pt x="1025150" y="105422"/>
                    </a:lnTo>
                    <a:cubicBezTo>
                      <a:pt x="1025150" y="133382"/>
                      <a:pt x="1014043" y="160196"/>
                      <a:pt x="994273" y="179967"/>
                    </a:cubicBezTo>
                    <a:cubicBezTo>
                      <a:pt x="974502" y="199737"/>
                      <a:pt x="947688" y="210844"/>
                      <a:pt x="919728" y="210844"/>
                    </a:cubicBezTo>
                    <a:lnTo>
                      <a:pt x="105422" y="210844"/>
                    </a:lnTo>
                    <a:cubicBezTo>
                      <a:pt x="77463" y="210844"/>
                      <a:pt x="50648" y="199737"/>
                      <a:pt x="30877" y="179967"/>
                    </a:cubicBezTo>
                    <a:cubicBezTo>
                      <a:pt x="11107" y="160196"/>
                      <a:pt x="0" y="133382"/>
                      <a:pt x="0" y="105422"/>
                    </a:cubicBezTo>
                    <a:lnTo>
                      <a:pt x="0" y="105422"/>
                    </a:lnTo>
                    <a:cubicBezTo>
                      <a:pt x="0" y="77463"/>
                      <a:pt x="11107" y="50648"/>
                      <a:pt x="30877" y="30877"/>
                    </a:cubicBezTo>
                    <a:cubicBezTo>
                      <a:pt x="50648" y="11107"/>
                      <a:pt x="77463" y="0"/>
                      <a:pt x="105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789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025150" cy="239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7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844444" y="282478"/>
              <a:ext cx="3500934" cy="531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</a:pPr>
              <a:r>
                <a:rPr lang="en-US" sz="2812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제작 목표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42909" y="1441256"/>
              <a:ext cx="11903273" cy="173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75"/>
                </a:lnSpc>
                <a:spcBef>
                  <a:spcPct val="0"/>
                </a:spcBef>
              </a:pPr>
              <a:r>
                <a:rPr lang="en-US" sz="2812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실무자들이 자신의 경험과 지식을 담은 콘텐츠를 업로드하고, </a:t>
              </a:r>
            </a:p>
            <a:p>
              <a:pPr algn="just">
                <a:lnSpc>
                  <a:spcPts val="3375"/>
                </a:lnSpc>
                <a:spcBef>
                  <a:spcPct val="0"/>
                </a:spcBef>
              </a:pPr>
              <a:r>
                <a:rPr lang="en-US" sz="2812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취업준비생과 같은 사용자들이 이를 구독하여 </a:t>
              </a:r>
            </a:p>
            <a:p>
              <a:pPr algn="just">
                <a:lnSpc>
                  <a:spcPts val="3375"/>
                </a:lnSpc>
                <a:spcBef>
                  <a:spcPct val="0"/>
                </a:spcBef>
              </a:pPr>
              <a:r>
                <a:rPr lang="en-US" sz="2812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실질적인 도움을 받을 수 있는 플랫폼을 만드는 것을 목표로 함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314700" y="754641"/>
            <a:ext cx="3669055" cy="204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프로젝트</a:t>
            </a:r>
          </a:p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제작 배경</a:t>
            </a:r>
          </a:p>
        </p:txBody>
      </p:sp>
      <p:sp>
        <p:nvSpPr>
          <p:cNvPr id="22" name="Freeform 22"/>
          <p:cNvSpPr/>
          <p:nvPr/>
        </p:nvSpPr>
        <p:spPr>
          <a:xfrm>
            <a:off x="3314700" y="8981637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6"/>
                </a:lnTo>
                <a:lnTo>
                  <a:pt x="0" y="553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3618553" y="1505488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 rot="61036">
            <a:off x="7595085" y="-201556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4">
                <a:alphaModFix amt="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66938" y="1715700"/>
            <a:ext cx="471929" cy="471929"/>
            <a:chOff x="0" y="0"/>
            <a:chExt cx="1708150" cy="17081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739051" y="8786371"/>
            <a:ext cx="471929" cy="471929"/>
            <a:chOff x="0" y="0"/>
            <a:chExt cx="1708150" cy="1708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1136991">
            <a:off x="1977349" y="7159476"/>
            <a:ext cx="617302" cy="261811"/>
            <a:chOff x="0" y="0"/>
            <a:chExt cx="2527300" cy="1071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8F8E8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3015285">
            <a:off x="14142650" y="1905812"/>
            <a:ext cx="617302" cy="261811"/>
            <a:chOff x="0" y="0"/>
            <a:chExt cx="2527300" cy="10718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8F8E8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14700" y="754641"/>
            <a:ext cx="3669055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역할 분담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254615" y="2249886"/>
            <a:ext cx="4178080" cy="2265670"/>
            <a:chOff x="0" y="0"/>
            <a:chExt cx="5570773" cy="302089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350221"/>
              <a:ext cx="5570773" cy="2670672"/>
              <a:chOff x="0" y="0"/>
              <a:chExt cx="1100400" cy="5275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00400" cy="527540"/>
              </a:xfrm>
              <a:custGeom>
                <a:avLst/>
                <a:gdLst/>
                <a:ahLst/>
                <a:cxnLst/>
                <a:rect l="l" t="t" r="r" b="b"/>
                <a:pathLst>
                  <a:path w="1100400" h="527540">
                    <a:moveTo>
                      <a:pt x="58630" y="0"/>
                    </a:moveTo>
                    <a:lnTo>
                      <a:pt x="1041770" y="0"/>
                    </a:lnTo>
                    <a:cubicBezTo>
                      <a:pt x="1074150" y="0"/>
                      <a:pt x="1100400" y="26249"/>
                      <a:pt x="1100400" y="58630"/>
                    </a:cubicBezTo>
                    <a:lnTo>
                      <a:pt x="1100400" y="468911"/>
                    </a:lnTo>
                    <a:cubicBezTo>
                      <a:pt x="1100400" y="484460"/>
                      <a:pt x="1094223" y="499373"/>
                      <a:pt x="1083227" y="510368"/>
                    </a:cubicBezTo>
                    <a:cubicBezTo>
                      <a:pt x="1072232" y="521363"/>
                      <a:pt x="1057320" y="527540"/>
                      <a:pt x="1041770" y="527540"/>
                    </a:cubicBezTo>
                    <a:lnTo>
                      <a:pt x="58630" y="527540"/>
                    </a:lnTo>
                    <a:cubicBezTo>
                      <a:pt x="26249" y="527540"/>
                      <a:pt x="0" y="501291"/>
                      <a:pt x="0" y="468911"/>
                    </a:cubicBezTo>
                    <a:lnTo>
                      <a:pt x="0" y="58630"/>
                    </a:lnTo>
                    <a:cubicBezTo>
                      <a:pt x="0" y="26249"/>
                      <a:pt x="26249" y="0"/>
                      <a:pt x="586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789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100400" cy="5465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37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38747" y="0"/>
              <a:ext cx="2350877" cy="938948"/>
              <a:chOff x="0" y="0"/>
              <a:chExt cx="527421" cy="21065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27421" cy="210654"/>
              </a:xfrm>
              <a:custGeom>
                <a:avLst/>
                <a:gdLst/>
                <a:ahLst/>
                <a:cxnLst/>
                <a:rect l="l" t="t" r="r" b="b"/>
                <a:pathLst>
                  <a:path w="527421" h="210654">
                    <a:moveTo>
                      <a:pt x="105327" y="0"/>
                    </a:moveTo>
                    <a:lnTo>
                      <a:pt x="422094" y="0"/>
                    </a:lnTo>
                    <a:cubicBezTo>
                      <a:pt x="480265" y="0"/>
                      <a:pt x="527421" y="47156"/>
                      <a:pt x="527421" y="105327"/>
                    </a:cubicBezTo>
                    <a:lnTo>
                      <a:pt x="527421" y="105327"/>
                    </a:lnTo>
                    <a:cubicBezTo>
                      <a:pt x="527421" y="133261"/>
                      <a:pt x="516324" y="160052"/>
                      <a:pt x="496572" y="179804"/>
                    </a:cubicBezTo>
                    <a:cubicBezTo>
                      <a:pt x="476819" y="199557"/>
                      <a:pt x="450029" y="210654"/>
                      <a:pt x="422094" y="210654"/>
                    </a:cubicBezTo>
                    <a:lnTo>
                      <a:pt x="105327" y="210654"/>
                    </a:lnTo>
                    <a:cubicBezTo>
                      <a:pt x="47156" y="210654"/>
                      <a:pt x="0" y="163497"/>
                      <a:pt x="0" y="105327"/>
                    </a:cubicBezTo>
                    <a:lnTo>
                      <a:pt x="0" y="105327"/>
                    </a:lnTo>
                    <a:cubicBezTo>
                      <a:pt x="0" y="47156"/>
                      <a:pt x="47156" y="0"/>
                      <a:pt x="1053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0184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527421" cy="239229"/>
              </a:xfrm>
              <a:prstGeom prst="rect">
                <a:avLst/>
              </a:prstGeom>
            </p:spPr>
            <p:txBody>
              <a:bodyPr lIns="44727" tIns="44727" rIns="44727" bIns="44727" rtlCol="0" anchor="ctr"/>
              <a:lstStyle/>
              <a:p>
                <a:pPr algn="ctr">
                  <a:lnSpc>
                    <a:spcPts val="3037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864694" y="242175"/>
              <a:ext cx="1898984" cy="47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76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김희연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12487" y="1107932"/>
              <a:ext cx="4227327" cy="1456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6139" lvl="1" indent="-258069" algn="l">
                <a:lnSpc>
                  <a:spcPts val="2868"/>
                </a:lnSpc>
                <a:buFont typeface="Arial"/>
                <a:buChar char="•"/>
              </a:pPr>
              <a:r>
                <a:rPr lang="en-US" sz="239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팀장</a:t>
              </a:r>
            </a:p>
            <a:p>
              <a:pPr marL="516139" lvl="1" indent="-258069" algn="l">
                <a:lnSpc>
                  <a:spcPts val="2868"/>
                </a:lnSpc>
                <a:buFont typeface="Arial"/>
                <a:buChar char="•"/>
              </a:pPr>
              <a:r>
                <a:rPr lang="en-US" sz="239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전체 총괄</a:t>
              </a:r>
            </a:p>
            <a:p>
              <a:pPr marL="516139" lvl="1" indent="-258069" algn="l">
                <a:lnSpc>
                  <a:spcPts val="2868"/>
                </a:lnSpc>
                <a:buFont typeface="Arial"/>
                <a:buChar char="•"/>
              </a:pPr>
              <a:r>
                <a:rPr lang="en-US" sz="239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결제 서비스 담당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54615" y="5143500"/>
            <a:ext cx="4178080" cy="1572337"/>
            <a:chOff x="0" y="0"/>
            <a:chExt cx="5570773" cy="2096449"/>
          </a:xfrm>
        </p:grpSpPr>
        <p:sp>
          <p:nvSpPr>
            <p:cNvPr id="24" name="TextBox 24"/>
            <p:cNvSpPr txBox="1"/>
            <p:nvPr/>
          </p:nvSpPr>
          <p:spPr>
            <a:xfrm>
              <a:off x="875961" y="653817"/>
              <a:ext cx="4227327" cy="43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0" y="350221"/>
              <a:ext cx="5570773" cy="1746228"/>
              <a:chOff x="0" y="0"/>
              <a:chExt cx="1100400" cy="34493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100400" cy="344934"/>
              </a:xfrm>
              <a:custGeom>
                <a:avLst/>
                <a:gdLst/>
                <a:ahLst/>
                <a:cxnLst/>
                <a:rect l="l" t="t" r="r" b="b"/>
                <a:pathLst>
                  <a:path w="1100400" h="344934">
                    <a:moveTo>
                      <a:pt x="58630" y="0"/>
                    </a:moveTo>
                    <a:lnTo>
                      <a:pt x="1041770" y="0"/>
                    </a:lnTo>
                    <a:cubicBezTo>
                      <a:pt x="1074150" y="0"/>
                      <a:pt x="1100400" y="26249"/>
                      <a:pt x="1100400" y="58630"/>
                    </a:cubicBezTo>
                    <a:lnTo>
                      <a:pt x="1100400" y="286304"/>
                    </a:lnTo>
                    <a:cubicBezTo>
                      <a:pt x="1100400" y="318685"/>
                      <a:pt x="1074150" y="344934"/>
                      <a:pt x="1041770" y="344934"/>
                    </a:cubicBezTo>
                    <a:lnTo>
                      <a:pt x="58630" y="344934"/>
                    </a:lnTo>
                    <a:cubicBezTo>
                      <a:pt x="26249" y="344934"/>
                      <a:pt x="0" y="318685"/>
                      <a:pt x="0" y="286304"/>
                    </a:cubicBezTo>
                    <a:lnTo>
                      <a:pt x="0" y="58630"/>
                    </a:lnTo>
                    <a:cubicBezTo>
                      <a:pt x="0" y="26249"/>
                      <a:pt x="26249" y="0"/>
                      <a:pt x="586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789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19050"/>
                <a:ext cx="1100400" cy="3639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37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638747" y="0"/>
              <a:ext cx="2350877" cy="938948"/>
              <a:chOff x="0" y="0"/>
              <a:chExt cx="527421" cy="21065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27421" cy="210654"/>
              </a:xfrm>
              <a:custGeom>
                <a:avLst/>
                <a:gdLst/>
                <a:ahLst/>
                <a:cxnLst/>
                <a:rect l="l" t="t" r="r" b="b"/>
                <a:pathLst>
                  <a:path w="527421" h="210654">
                    <a:moveTo>
                      <a:pt x="105327" y="0"/>
                    </a:moveTo>
                    <a:lnTo>
                      <a:pt x="422094" y="0"/>
                    </a:lnTo>
                    <a:cubicBezTo>
                      <a:pt x="480265" y="0"/>
                      <a:pt x="527421" y="47156"/>
                      <a:pt x="527421" y="105327"/>
                    </a:cubicBezTo>
                    <a:lnTo>
                      <a:pt x="527421" y="105327"/>
                    </a:lnTo>
                    <a:cubicBezTo>
                      <a:pt x="527421" y="133261"/>
                      <a:pt x="516324" y="160052"/>
                      <a:pt x="496572" y="179804"/>
                    </a:cubicBezTo>
                    <a:cubicBezTo>
                      <a:pt x="476819" y="199557"/>
                      <a:pt x="450029" y="210654"/>
                      <a:pt x="422094" y="210654"/>
                    </a:cubicBezTo>
                    <a:lnTo>
                      <a:pt x="105327" y="210654"/>
                    </a:lnTo>
                    <a:cubicBezTo>
                      <a:pt x="47156" y="210654"/>
                      <a:pt x="0" y="163497"/>
                      <a:pt x="0" y="105327"/>
                    </a:cubicBezTo>
                    <a:lnTo>
                      <a:pt x="0" y="105327"/>
                    </a:lnTo>
                    <a:cubicBezTo>
                      <a:pt x="0" y="47156"/>
                      <a:pt x="47156" y="0"/>
                      <a:pt x="1053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0184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527421" cy="239229"/>
              </a:xfrm>
              <a:prstGeom prst="rect">
                <a:avLst/>
              </a:prstGeom>
            </p:spPr>
            <p:txBody>
              <a:bodyPr lIns="44727" tIns="44727" rIns="44727" bIns="44727" rtlCol="0" anchor="ctr"/>
              <a:lstStyle/>
              <a:p>
                <a:pPr algn="ctr">
                  <a:lnSpc>
                    <a:spcPts val="3037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864694" y="242175"/>
              <a:ext cx="1898984" cy="47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76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김진아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412487" y="1107932"/>
              <a:ext cx="4227327" cy="49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6139" lvl="1" indent="-258069" algn="l">
                <a:lnSpc>
                  <a:spcPts val="2868"/>
                </a:lnSpc>
                <a:buFont typeface="Arial"/>
                <a:buChar char="•"/>
              </a:pPr>
              <a:r>
                <a:rPr lang="en-US" sz="239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컨텐츠 서비스 담당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254615" y="7345380"/>
            <a:ext cx="4178080" cy="1572337"/>
            <a:chOff x="0" y="0"/>
            <a:chExt cx="5570773" cy="2096449"/>
          </a:xfrm>
        </p:grpSpPr>
        <p:sp>
          <p:nvSpPr>
            <p:cNvPr id="34" name="TextBox 34"/>
            <p:cNvSpPr txBox="1"/>
            <p:nvPr/>
          </p:nvSpPr>
          <p:spPr>
            <a:xfrm>
              <a:off x="875961" y="653817"/>
              <a:ext cx="4227327" cy="43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0" y="350221"/>
              <a:ext cx="5570773" cy="1746228"/>
              <a:chOff x="0" y="0"/>
              <a:chExt cx="1100400" cy="34493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100400" cy="344934"/>
              </a:xfrm>
              <a:custGeom>
                <a:avLst/>
                <a:gdLst/>
                <a:ahLst/>
                <a:cxnLst/>
                <a:rect l="l" t="t" r="r" b="b"/>
                <a:pathLst>
                  <a:path w="1100400" h="344934">
                    <a:moveTo>
                      <a:pt x="58630" y="0"/>
                    </a:moveTo>
                    <a:lnTo>
                      <a:pt x="1041770" y="0"/>
                    </a:lnTo>
                    <a:cubicBezTo>
                      <a:pt x="1074150" y="0"/>
                      <a:pt x="1100400" y="26249"/>
                      <a:pt x="1100400" y="58630"/>
                    </a:cubicBezTo>
                    <a:lnTo>
                      <a:pt x="1100400" y="286304"/>
                    </a:lnTo>
                    <a:cubicBezTo>
                      <a:pt x="1100400" y="318685"/>
                      <a:pt x="1074150" y="344934"/>
                      <a:pt x="1041770" y="344934"/>
                    </a:cubicBezTo>
                    <a:lnTo>
                      <a:pt x="58630" y="344934"/>
                    </a:lnTo>
                    <a:cubicBezTo>
                      <a:pt x="26249" y="344934"/>
                      <a:pt x="0" y="318685"/>
                      <a:pt x="0" y="286304"/>
                    </a:cubicBezTo>
                    <a:lnTo>
                      <a:pt x="0" y="58630"/>
                    </a:lnTo>
                    <a:cubicBezTo>
                      <a:pt x="0" y="26249"/>
                      <a:pt x="26249" y="0"/>
                      <a:pt x="586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789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19050"/>
                <a:ext cx="1100400" cy="3639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37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638747" y="0"/>
              <a:ext cx="2350877" cy="938948"/>
              <a:chOff x="0" y="0"/>
              <a:chExt cx="527421" cy="210654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27421" cy="210654"/>
              </a:xfrm>
              <a:custGeom>
                <a:avLst/>
                <a:gdLst/>
                <a:ahLst/>
                <a:cxnLst/>
                <a:rect l="l" t="t" r="r" b="b"/>
                <a:pathLst>
                  <a:path w="527421" h="210654">
                    <a:moveTo>
                      <a:pt x="105327" y="0"/>
                    </a:moveTo>
                    <a:lnTo>
                      <a:pt x="422094" y="0"/>
                    </a:lnTo>
                    <a:cubicBezTo>
                      <a:pt x="480265" y="0"/>
                      <a:pt x="527421" y="47156"/>
                      <a:pt x="527421" y="105327"/>
                    </a:cubicBezTo>
                    <a:lnTo>
                      <a:pt x="527421" y="105327"/>
                    </a:lnTo>
                    <a:cubicBezTo>
                      <a:pt x="527421" y="133261"/>
                      <a:pt x="516324" y="160052"/>
                      <a:pt x="496572" y="179804"/>
                    </a:cubicBezTo>
                    <a:cubicBezTo>
                      <a:pt x="476819" y="199557"/>
                      <a:pt x="450029" y="210654"/>
                      <a:pt x="422094" y="210654"/>
                    </a:cubicBezTo>
                    <a:lnTo>
                      <a:pt x="105327" y="210654"/>
                    </a:lnTo>
                    <a:cubicBezTo>
                      <a:pt x="47156" y="210654"/>
                      <a:pt x="0" y="163497"/>
                      <a:pt x="0" y="105327"/>
                    </a:cubicBezTo>
                    <a:lnTo>
                      <a:pt x="0" y="105327"/>
                    </a:lnTo>
                    <a:cubicBezTo>
                      <a:pt x="0" y="47156"/>
                      <a:pt x="47156" y="0"/>
                      <a:pt x="1053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0184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527421" cy="239229"/>
              </a:xfrm>
              <a:prstGeom prst="rect">
                <a:avLst/>
              </a:prstGeom>
            </p:spPr>
            <p:txBody>
              <a:bodyPr lIns="44727" tIns="44727" rIns="44727" bIns="44727" rtlCol="0" anchor="ctr"/>
              <a:lstStyle/>
              <a:p>
                <a:pPr algn="ctr">
                  <a:lnSpc>
                    <a:spcPts val="3037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864694" y="242175"/>
              <a:ext cx="1898984" cy="47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76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김채연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412487" y="1107932"/>
              <a:ext cx="4227327" cy="49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6139" lvl="1" indent="-258069" algn="l">
                <a:lnSpc>
                  <a:spcPts val="2868"/>
                </a:lnSpc>
                <a:buFont typeface="Arial"/>
                <a:buChar char="•"/>
              </a:pPr>
              <a:r>
                <a:rPr lang="en-US" sz="239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SNS 서비스 담당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462363" y="1951664"/>
            <a:ext cx="4178080" cy="1572337"/>
            <a:chOff x="0" y="0"/>
            <a:chExt cx="5570773" cy="2096449"/>
          </a:xfrm>
        </p:grpSpPr>
        <p:sp>
          <p:nvSpPr>
            <p:cNvPr id="44" name="TextBox 44"/>
            <p:cNvSpPr txBox="1"/>
            <p:nvPr/>
          </p:nvSpPr>
          <p:spPr>
            <a:xfrm>
              <a:off x="875961" y="653817"/>
              <a:ext cx="4227327" cy="43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  <p:grpSp>
          <p:nvGrpSpPr>
            <p:cNvPr id="45" name="Group 45"/>
            <p:cNvGrpSpPr/>
            <p:nvPr/>
          </p:nvGrpSpPr>
          <p:grpSpPr>
            <a:xfrm>
              <a:off x="0" y="350221"/>
              <a:ext cx="5570773" cy="1746228"/>
              <a:chOff x="0" y="0"/>
              <a:chExt cx="1100400" cy="34493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100400" cy="344934"/>
              </a:xfrm>
              <a:custGeom>
                <a:avLst/>
                <a:gdLst/>
                <a:ahLst/>
                <a:cxnLst/>
                <a:rect l="l" t="t" r="r" b="b"/>
                <a:pathLst>
                  <a:path w="1100400" h="344934">
                    <a:moveTo>
                      <a:pt x="58630" y="0"/>
                    </a:moveTo>
                    <a:lnTo>
                      <a:pt x="1041770" y="0"/>
                    </a:lnTo>
                    <a:cubicBezTo>
                      <a:pt x="1074150" y="0"/>
                      <a:pt x="1100400" y="26249"/>
                      <a:pt x="1100400" y="58630"/>
                    </a:cubicBezTo>
                    <a:lnTo>
                      <a:pt x="1100400" y="286304"/>
                    </a:lnTo>
                    <a:cubicBezTo>
                      <a:pt x="1100400" y="318685"/>
                      <a:pt x="1074150" y="344934"/>
                      <a:pt x="1041770" y="344934"/>
                    </a:cubicBezTo>
                    <a:lnTo>
                      <a:pt x="58630" y="344934"/>
                    </a:lnTo>
                    <a:cubicBezTo>
                      <a:pt x="26249" y="344934"/>
                      <a:pt x="0" y="318685"/>
                      <a:pt x="0" y="286304"/>
                    </a:cubicBezTo>
                    <a:lnTo>
                      <a:pt x="0" y="58630"/>
                    </a:lnTo>
                    <a:cubicBezTo>
                      <a:pt x="0" y="26249"/>
                      <a:pt x="26249" y="0"/>
                      <a:pt x="586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789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19050"/>
                <a:ext cx="1100400" cy="3639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37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638747" y="0"/>
              <a:ext cx="2350877" cy="938948"/>
              <a:chOff x="0" y="0"/>
              <a:chExt cx="527421" cy="210654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527421" cy="210654"/>
              </a:xfrm>
              <a:custGeom>
                <a:avLst/>
                <a:gdLst/>
                <a:ahLst/>
                <a:cxnLst/>
                <a:rect l="l" t="t" r="r" b="b"/>
                <a:pathLst>
                  <a:path w="527421" h="210654">
                    <a:moveTo>
                      <a:pt x="105327" y="0"/>
                    </a:moveTo>
                    <a:lnTo>
                      <a:pt x="422094" y="0"/>
                    </a:lnTo>
                    <a:cubicBezTo>
                      <a:pt x="480265" y="0"/>
                      <a:pt x="527421" y="47156"/>
                      <a:pt x="527421" y="105327"/>
                    </a:cubicBezTo>
                    <a:lnTo>
                      <a:pt x="527421" y="105327"/>
                    </a:lnTo>
                    <a:cubicBezTo>
                      <a:pt x="527421" y="133261"/>
                      <a:pt x="516324" y="160052"/>
                      <a:pt x="496572" y="179804"/>
                    </a:cubicBezTo>
                    <a:cubicBezTo>
                      <a:pt x="476819" y="199557"/>
                      <a:pt x="450029" y="210654"/>
                      <a:pt x="422094" y="210654"/>
                    </a:cubicBezTo>
                    <a:lnTo>
                      <a:pt x="105327" y="210654"/>
                    </a:lnTo>
                    <a:cubicBezTo>
                      <a:pt x="47156" y="210654"/>
                      <a:pt x="0" y="163497"/>
                      <a:pt x="0" y="105327"/>
                    </a:cubicBezTo>
                    <a:lnTo>
                      <a:pt x="0" y="105327"/>
                    </a:lnTo>
                    <a:cubicBezTo>
                      <a:pt x="0" y="47156"/>
                      <a:pt x="47156" y="0"/>
                      <a:pt x="1053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0184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28575"/>
                <a:ext cx="527421" cy="239229"/>
              </a:xfrm>
              <a:prstGeom prst="rect">
                <a:avLst/>
              </a:prstGeom>
            </p:spPr>
            <p:txBody>
              <a:bodyPr lIns="44727" tIns="44727" rIns="44727" bIns="44727" rtlCol="0" anchor="ctr"/>
              <a:lstStyle/>
              <a:p>
                <a:pPr algn="ctr">
                  <a:lnSpc>
                    <a:spcPts val="3037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864694" y="242175"/>
              <a:ext cx="1898984" cy="47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76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오세민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412487" y="1107932"/>
              <a:ext cx="4227327" cy="49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6139" lvl="1" indent="-258069" algn="l">
                <a:lnSpc>
                  <a:spcPts val="2868"/>
                </a:lnSpc>
                <a:buFont typeface="Arial"/>
                <a:buChar char="•"/>
              </a:pPr>
              <a:r>
                <a:rPr lang="en-US" sz="239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검색 서비스 담당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462363" y="3920148"/>
            <a:ext cx="4178080" cy="1572337"/>
            <a:chOff x="0" y="0"/>
            <a:chExt cx="5570773" cy="2096449"/>
          </a:xfrm>
        </p:grpSpPr>
        <p:sp>
          <p:nvSpPr>
            <p:cNvPr id="54" name="TextBox 54"/>
            <p:cNvSpPr txBox="1"/>
            <p:nvPr/>
          </p:nvSpPr>
          <p:spPr>
            <a:xfrm>
              <a:off x="875961" y="653817"/>
              <a:ext cx="4227327" cy="43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  <p:grpSp>
          <p:nvGrpSpPr>
            <p:cNvPr id="55" name="Group 55"/>
            <p:cNvGrpSpPr/>
            <p:nvPr/>
          </p:nvGrpSpPr>
          <p:grpSpPr>
            <a:xfrm>
              <a:off x="0" y="350221"/>
              <a:ext cx="5570773" cy="1746228"/>
              <a:chOff x="0" y="0"/>
              <a:chExt cx="1100400" cy="344934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100400" cy="344934"/>
              </a:xfrm>
              <a:custGeom>
                <a:avLst/>
                <a:gdLst/>
                <a:ahLst/>
                <a:cxnLst/>
                <a:rect l="l" t="t" r="r" b="b"/>
                <a:pathLst>
                  <a:path w="1100400" h="344934">
                    <a:moveTo>
                      <a:pt x="58630" y="0"/>
                    </a:moveTo>
                    <a:lnTo>
                      <a:pt x="1041770" y="0"/>
                    </a:lnTo>
                    <a:cubicBezTo>
                      <a:pt x="1074150" y="0"/>
                      <a:pt x="1100400" y="26249"/>
                      <a:pt x="1100400" y="58630"/>
                    </a:cubicBezTo>
                    <a:lnTo>
                      <a:pt x="1100400" y="286304"/>
                    </a:lnTo>
                    <a:cubicBezTo>
                      <a:pt x="1100400" y="318685"/>
                      <a:pt x="1074150" y="344934"/>
                      <a:pt x="1041770" y="344934"/>
                    </a:cubicBezTo>
                    <a:lnTo>
                      <a:pt x="58630" y="344934"/>
                    </a:lnTo>
                    <a:cubicBezTo>
                      <a:pt x="26249" y="344934"/>
                      <a:pt x="0" y="318685"/>
                      <a:pt x="0" y="286304"/>
                    </a:cubicBezTo>
                    <a:lnTo>
                      <a:pt x="0" y="58630"/>
                    </a:lnTo>
                    <a:cubicBezTo>
                      <a:pt x="0" y="26249"/>
                      <a:pt x="26249" y="0"/>
                      <a:pt x="586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789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1100400" cy="3639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37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638747" y="0"/>
              <a:ext cx="2350877" cy="938948"/>
              <a:chOff x="0" y="0"/>
              <a:chExt cx="527421" cy="210654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527421" cy="210654"/>
              </a:xfrm>
              <a:custGeom>
                <a:avLst/>
                <a:gdLst/>
                <a:ahLst/>
                <a:cxnLst/>
                <a:rect l="l" t="t" r="r" b="b"/>
                <a:pathLst>
                  <a:path w="527421" h="210654">
                    <a:moveTo>
                      <a:pt x="105327" y="0"/>
                    </a:moveTo>
                    <a:lnTo>
                      <a:pt x="422094" y="0"/>
                    </a:lnTo>
                    <a:cubicBezTo>
                      <a:pt x="480265" y="0"/>
                      <a:pt x="527421" y="47156"/>
                      <a:pt x="527421" y="105327"/>
                    </a:cubicBezTo>
                    <a:lnTo>
                      <a:pt x="527421" y="105327"/>
                    </a:lnTo>
                    <a:cubicBezTo>
                      <a:pt x="527421" y="133261"/>
                      <a:pt x="516324" y="160052"/>
                      <a:pt x="496572" y="179804"/>
                    </a:cubicBezTo>
                    <a:cubicBezTo>
                      <a:pt x="476819" y="199557"/>
                      <a:pt x="450029" y="210654"/>
                      <a:pt x="422094" y="210654"/>
                    </a:cubicBezTo>
                    <a:lnTo>
                      <a:pt x="105327" y="210654"/>
                    </a:lnTo>
                    <a:cubicBezTo>
                      <a:pt x="47156" y="210654"/>
                      <a:pt x="0" y="163497"/>
                      <a:pt x="0" y="105327"/>
                    </a:cubicBezTo>
                    <a:lnTo>
                      <a:pt x="0" y="105327"/>
                    </a:lnTo>
                    <a:cubicBezTo>
                      <a:pt x="0" y="47156"/>
                      <a:pt x="47156" y="0"/>
                      <a:pt x="1053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0184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-28575"/>
                <a:ext cx="527421" cy="239229"/>
              </a:xfrm>
              <a:prstGeom prst="rect">
                <a:avLst/>
              </a:prstGeom>
            </p:spPr>
            <p:txBody>
              <a:bodyPr lIns="44727" tIns="44727" rIns="44727" bIns="44727" rtlCol="0" anchor="ctr"/>
              <a:lstStyle/>
              <a:p>
                <a:pPr algn="ctr">
                  <a:lnSpc>
                    <a:spcPts val="3037"/>
                  </a:lnSpc>
                </a:pPr>
                <a:endParaRPr/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864694" y="242175"/>
              <a:ext cx="1898984" cy="47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76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윤혜진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412487" y="1107932"/>
              <a:ext cx="4690801" cy="49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6139" lvl="1" indent="-258069" algn="l">
                <a:lnSpc>
                  <a:spcPts val="2868"/>
                </a:lnSpc>
                <a:buFont typeface="Arial"/>
                <a:buChar char="•"/>
              </a:pPr>
              <a:r>
                <a:rPr lang="en-US" sz="239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인증, 인가 서비스 담당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462363" y="5894321"/>
            <a:ext cx="4178080" cy="1572337"/>
            <a:chOff x="0" y="0"/>
            <a:chExt cx="5570773" cy="2096449"/>
          </a:xfrm>
        </p:grpSpPr>
        <p:sp>
          <p:nvSpPr>
            <p:cNvPr id="64" name="TextBox 64"/>
            <p:cNvSpPr txBox="1"/>
            <p:nvPr/>
          </p:nvSpPr>
          <p:spPr>
            <a:xfrm>
              <a:off x="875961" y="653817"/>
              <a:ext cx="4227327" cy="43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0" y="350221"/>
              <a:ext cx="5570773" cy="1746228"/>
              <a:chOff x="0" y="0"/>
              <a:chExt cx="1100400" cy="344934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100400" cy="344934"/>
              </a:xfrm>
              <a:custGeom>
                <a:avLst/>
                <a:gdLst/>
                <a:ahLst/>
                <a:cxnLst/>
                <a:rect l="l" t="t" r="r" b="b"/>
                <a:pathLst>
                  <a:path w="1100400" h="344934">
                    <a:moveTo>
                      <a:pt x="58630" y="0"/>
                    </a:moveTo>
                    <a:lnTo>
                      <a:pt x="1041770" y="0"/>
                    </a:lnTo>
                    <a:cubicBezTo>
                      <a:pt x="1074150" y="0"/>
                      <a:pt x="1100400" y="26249"/>
                      <a:pt x="1100400" y="58630"/>
                    </a:cubicBezTo>
                    <a:lnTo>
                      <a:pt x="1100400" y="286304"/>
                    </a:lnTo>
                    <a:cubicBezTo>
                      <a:pt x="1100400" y="318685"/>
                      <a:pt x="1074150" y="344934"/>
                      <a:pt x="1041770" y="344934"/>
                    </a:cubicBezTo>
                    <a:lnTo>
                      <a:pt x="58630" y="344934"/>
                    </a:lnTo>
                    <a:cubicBezTo>
                      <a:pt x="26249" y="344934"/>
                      <a:pt x="0" y="318685"/>
                      <a:pt x="0" y="286304"/>
                    </a:cubicBezTo>
                    <a:lnTo>
                      <a:pt x="0" y="58630"/>
                    </a:lnTo>
                    <a:cubicBezTo>
                      <a:pt x="0" y="26249"/>
                      <a:pt x="26249" y="0"/>
                      <a:pt x="586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789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-19050"/>
                <a:ext cx="1100400" cy="3639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37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638747" y="0"/>
              <a:ext cx="2350877" cy="938948"/>
              <a:chOff x="0" y="0"/>
              <a:chExt cx="527421" cy="210654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527421" cy="210654"/>
              </a:xfrm>
              <a:custGeom>
                <a:avLst/>
                <a:gdLst/>
                <a:ahLst/>
                <a:cxnLst/>
                <a:rect l="l" t="t" r="r" b="b"/>
                <a:pathLst>
                  <a:path w="527421" h="210654">
                    <a:moveTo>
                      <a:pt x="105327" y="0"/>
                    </a:moveTo>
                    <a:lnTo>
                      <a:pt x="422094" y="0"/>
                    </a:lnTo>
                    <a:cubicBezTo>
                      <a:pt x="480265" y="0"/>
                      <a:pt x="527421" y="47156"/>
                      <a:pt x="527421" y="105327"/>
                    </a:cubicBezTo>
                    <a:lnTo>
                      <a:pt x="527421" y="105327"/>
                    </a:lnTo>
                    <a:cubicBezTo>
                      <a:pt x="527421" y="133261"/>
                      <a:pt x="516324" y="160052"/>
                      <a:pt x="496572" y="179804"/>
                    </a:cubicBezTo>
                    <a:cubicBezTo>
                      <a:pt x="476819" y="199557"/>
                      <a:pt x="450029" y="210654"/>
                      <a:pt x="422094" y="210654"/>
                    </a:cubicBezTo>
                    <a:lnTo>
                      <a:pt x="105327" y="210654"/>
                    </a:lnTo>
                    <a:cubicBezTo>
                      <a:pt x="47156" y="210654"/>
                      <a:pt x="0" y="163497"/>
                      <a:pt x="0" y="105327"/>
                    </a:cubicBezTo>
                    <a:lnTo>
                      <a:pt x="0" y="105327"/>
                    </a:lnTo>
                    <a:cubicBezTo>
                      <a:pt x="0" y="47156"/>
                      <a:pt x="47156" y="0"/>
                      <a:pt x="1053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0184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28575"/>
                <a:ext cx="527421" cy="239229"/>
              </a:xfrm>
              <a:prstGeom prst="rect">
                <a:avLst/>
              </a:prstGeom>
            </p:spPr>
            <p:txBody>
              <a:bodyPr lIns="44727" tIns="44727" rIns="44727" bIns="44727" rtlCol="0" anchor="ctr"/>
              <a:lstStyle/>
              <a:p>
                <a:pPr algn="ctr">
                  <a:lnSpc>
                    <a:spcPts val="3037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864694" y="242175"/>
              <a:ext cx="1898984" cy="47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76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이예은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412487" y="1107932"/>
              <a:ext cx="4690801" cy="49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6139" lvl="1" indent="-258069" algn="l">
                <a:lnSpc>
                  <a:spcPts val="2868"/>
                </a:lnSpc>
                <a:buFont typeface="Arial"/>
                <a:buChar char="•"/>
              </a:pPr>
              <a:r>
                <a:rPr lang="en-US" sz="239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구독 서비스 담당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9462363" y="7868494"/>
            <a:ext cx="4178080" cy="1572337"/>
            <a:chOff x="0" y="0"/>
            <a:chExt cx="5570773" cy="2096449"/>
          </a:xfrm>
        </p:grpSpPr>
        <p:sp>
          <p:nvSpPr>
            <p:cNvPr id="74" name="TextBox 74"/>
            <p:cNvSpPr txBox="1"/>
            <p:nvPr/>
          </p:nvSpPr>
          <p:spPr>
            <a:xfrm>
              <a:off x="875961" y="653817"/>
              <a:ext cx="4227327" cy="43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  <p:grpSp>
          <p:nvGrpSpPr>
            <p:cNvPr id="75" name="Group 75"/>
            <p:cNvGrpSpPr/>
            <p:nvPr/>
          </p:nvGrpSpPr>
          <p:grpSpPr>
            <a:xfrm>
              <a:off x="0" y="350221"/>
              <a:ext cx="5570773" cy="1746228"/>
              <a:chOff x="0" y="0"/>
              <a:chExt cx="1100400" cy="344934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1100400" cy="344934"/>
              </a:xfrm>
              <a:custGeom>
                <a:avLst/>
                <a:gdLst/>
                <a:ahLst/>
                <a:cxnLst/>
                <a:rect l="l" t="t" r="r" b="b"/>
                <a:pathLst>
                  <a:path w="1100400" h="344934">
                    <a:moveTo>
                      <a:pt x="58630" y="0"/>
                    </a:moveTo>
                    <a:lnTo>
                      <a:pt x="1041770" y="0"/>
                    </a:lnTo>
                    <a:cubicBezTo>
                      <a:pt x="1074150" y="0"/>
                      <a:pt x="1100400" y="26249"/>
                      <a:pt x="1100400" y="58630"/>
                    </a:cubicBezTo>
                    <a:lnTo>
                      <a:pt x="1100400" y="286304"/>
                    </a:lnTo>
                    <a:cubicBezTo>
                      <a:pt x="1100400" y="318685"/>
                      <a:pt x="1074150" y="344934"/>
                      <a:pt x="1041770" y="344934"/>
                    </a:cubicBezTo>
                    <a:lnTo>
                      <a:pt x="58630" y="344934"/>
                    </a:lnTo>
                    <a:cubicBezTo>
                      <a:pt x="26249" y="344934"/>
                      <a:pt x="0" y="318685"/>
                      <a:pt x="0" y="286304"/>
                    </a:cubicBezTo>
                    <a:lnTo>
                      <a:pt x="0" y="58630"/>
                    </a:lnTo>
                    <a:cubicBezTo>
                      <a:pt x="0" y="26249"/>
                      <a:pt x="26249" y="0"/>
                      <a:pt x="586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789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" name="TextBox 77"/>
              <p:cNvSpPr txBox="1"/>
              <p:nvPr/>
            </p:nvSpPr>
            <p:spPr>
              <a:xfrm>
                <a:off x="0" y="-19050"/>
                <a:ext cx="1100400" cy="3639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37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638747" y="0"/>
              <a:ext cx="2350877" cy="938948"/>
              <a:chOff x="0" y="0"/>
              <a:chExt cx="527421" cy="210654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527421" cy="210654"/>
              </a:xfrm>
              <a:custGeom>
                <a:avLst/>
                <a:gdLst/>
                <a:ahLst/>
                <a:cxnLst/>
                <a:rect l="l" t="t" r="r" b="b"/>
                <a:pathLst>
                  <a:path w="527421" h="210654">
                    <a:moveTo>
                      <a:pt x="105327" y="0"/>
                    </a:moveTo>
                    <a:lnTo>
                      <a:pt x="422094" y="0"/>
                    </a:lnTo>
                    <a:cubicBezTo>
                      <a:pt x="480265" y="0"/>
                      <a:pt x="527421" y="47156"/>
                      <a:pt x="527421" y="105327"/>
                    </a:cubicBezTo>
                    <a:lnTo>
                      <a:pt x="527421" y="105327"/>
                    </a:lnTo>
                    <a:cubicBezTo>
                      <a:pt x="527421" y="133261"/>
                      <a:pt x="516324" y="160052"/>
                      <a:pt x="496572" y="179804"/>
                    </a:cubicBezTo>
                    <a:cubicBezTo>
                      <a:pt x="476819" y="199557"/>
                      <a:pt x="450029" y="210654"/>
                      <a:pt x="422094" y="210654"/>
                    </a:cubicBezTo>
                    <a:lnTo>
                      <a:pt x="105327" y="210654"/>
                    </a:lnTo>
                    <a:cubicBezTo>
                      <a:pt x="47156" y="210654"/>
                      <a:pt x="0" y="163497"/>
                      <a:pt x="0" y="105327"/>
                    </a:cubicBezTo>
                    <a:lnTo>
                      <a:pt x="0" y="105327"/>
                    </a:lnTo>
                    <a:cubicBezTo>
                      <a:pt x="0" y="47156"/>
                      <a:pt x="47156" y="0"/>
                      <a:pt x="1053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0184" cap="rnd">
                <a:solidFill>
                  <a:srgbClr val="F6942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0" name="TextBox 80"/>
              <p:cNvSpPr txBox="1"/>
              <p:nvPr/>
            </p:nvSpPr>
            <p:spPr>
              <a:xfrm>
                <a:off x="0" y="-28575"/>
                <a:ext cx="527421" cy="239229"/>
              </a:xfrm>
              <a:prstGeom prst="rect">
                <a:avLst/>
              </a:prstGeom>
            </p:spPr>
            <p:txBody>
              <a:bodyPr lIns="44727" tIns="44727" rIns="44727" bIns="44727" rtlCol="0" anchor="ctr"/>
              <a:lstStyle/>
              <a:p>
                <a:pPr algn="ctr">
                  <a:lnSpc>
                    <a:spcPts val="3037"/>
                  </a:lnSpc>
                </a:pPr>
                <a:endParaRPr/>
              </a:p>
            </p:txBody>
          </p:sp>
        </p:grpSp>
        <p:sp>
          <p:nvSpPr>
            <p:cNvPr id="81" name="TextBox 81"/>
            <p:cNvSpPr txBox="1"/>
            <p:nvPr/>
          </p:nvSpPr>
          <p:spPr>
            <a:xfrm>
              <a:off x="864694" y="242175"/>
              <a:ext cx="1898984" cy="47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76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전효진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412487" y="1107932"/>
              <a:ext cx="4690801" cy="49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6139" lvl="1" indent="-258069" algn="l">
                <a:lnSpc>
                  <a:spcPts val="2868"/>
                </a:lnSpc>
                <a:buFont typeface="Arial"/>
                <a:buChar char="•"/>
              </a:pPr>
              <a:r>
                <a:rPr lang="en-US" sz="2390" b="1">
                  <a:solidFill>
                    <a:srgbClr val="F6942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컨텐츠 열람 서비스 담당</a:t>
              </a:r>
            </a:p>
          </p:txBody>
        </p:sp>
      </p:grpSp>
      <p:sp>
        <p:nvSpPr>
          <p:cNvPr id="83" name="Freeform 83"/>
          <p:cNvSpPr/>
          <p:nvPr/>
        </p:nvSpPr>
        <p:spPr>
          <a:xfrm rot="5400000">
            <a:off x="14024191" y="6789316"/>
            <a:ext cx="2900427" cy="1450214"/>
          </a:xfrm>
          <a:custGeom>
            <a:avLst/>
            <a:gdLst/>
            <a:ahLst/>
            <a:cxnLst/>
            <a:rect l="l" t="t" r="r" b="b"/>
            <a:pathLst>
              <a:path w="2900427" h="1450214">
                <a:moveTo>
                  <a:pt x="0" y="0"/>
                </a:moveTo>
                <a:lnTo>
                  <a:pt x="2900427" y="0"/>
                </a:lnTo>
                <a:lnTo>
                  <a:pt x="2900427" y="1450214"/>
                </a:lnTo>
                <a:lnTo>
                  <a:pt x="0" y="1450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024191" y="6374086"/>
            <a:ext cx="2900427" cy="1450214"/>
          </a:xfrm>
          <a:custGeom>
            <a:avLst/>
            <a:gdLst/>
            <a:ahLst/>
            <a:cxnLst/>
            <a:rect l="l" t="t" r="r" b="b"/>
            <a:pathLst>
              <a:path w="2900427" h="1450214">
                <a:moveTo>
                  <a:pt x="0" y="0"/>
                </a:moveTo>
                <a:lnTo>
                  <a:pt x="2900427" y="0"/>
                </a:lnTo>
                <a:lnTo>
                  <a:pt x="2900427" y="1450214"/>
                </a:lnTo>
                <a:lnTo>
                  <a:pt x="0" y="145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6">
                <a:alphaModFix amt="6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566938" y="1423053"/>
            <a:ext cx="471929" cy="471929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973300" y="9473993"/>
            <a:ext cx="471929" cy="471929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1136991">
            <a:off x="2091628" y="6319897"/>
            <a:ext cx="587291" cy="249082"/>
            <a:chOff x="0" y="0"/>
            <a:chExt cx="2527300" cy="10718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8F8E8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3015285">
            <a:off x="14142650" y="1613166"/>
            <a:ext cx="617302" cy="261811"/>
            <a:chOff x="0" y="0"/>
            <a:chExt cx="2527300" cy="10718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8F8E8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70422" y="7277688"/>
            <a:ext cx="7155047" cy="2571489"/>
            <a:chOff x="0" y="0"/>
            <a:chExt cx="1980755" cy="7118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80755" cy="711874"/>
            </a:xfrm>
            <a:custGeom>
              <a:avLst/>
              <a:gdLst/>
              <a:ahLst/>
              <a:cxnLst/>
              <a:rect l="l" t="t" r="r" b="b"/>
              <a:pathLst>
                <a:path w="1980755" h="711874">
                  <a:moveTo>
                    <a:pt x="24346" y="0"/>
                  </a:moveTo>
                  <a:lnTo>
                    <a:pt x="1956409" y="0"/>
                  </a:lnTo>
                  <a:cubicBezTo>
                    <a:pt x="1962866" y="0"/>
                    <a:pt x="1969058" y="2565"/>
                    <a:pt x="1973624" y="7131"/>
                  </a:cubicBezTo>
                  <a:cubicBezTo>
                    <a:pt x="1978190" y="11696"/>
                    <a:pt x="1980755" y="17889"/>
                    <a:pt x="1980755" y="24346"/>
                  </a:cubicBezTo>
                  <a:lnTo>
                    <a:pt x="1980755" y="687528"/>
                  </a:lnTo>
                  <a:cubicBezTo>
                    <a:pt x="1980755" y="693985"/>
                    <a:pt x="1978190" y="700177"/>
                    <a:pt x="1973624" y="704743"/>
                  </a:cubicBezTo>
                  <a:cubicBezTo>
                    <a:pt x="1969058" y="709309"/>
                    <a:pt x="1962866" y="711874"/>
                    <a:pt x="1956409" y="711874"/>
                  </a:cubicBezTo>
                  <a:lnTo>
                    <a:pt x="24346" y="711874"/>
                  </a:lnTo>
                  <a:cubicBezTo>
                    <a:pt x="17889" y="711874"/>
                    <a:pt x="11696" y="709309"/>
                    <a:pt x="7131" y="704743"/>
                  </a:cubicBezTo>
                  <a:cubicBezTo>
                    <a:pt x="2565" y="700177"/>
                    <a:pt x="0" y="693985"/>
                    <a:pt x="0" y="687528"/>
                  </a:cubicBezTo>
                  <a:lnTo>
                    <a:pt x="0" y="24346"/>
                  </a:lnTo>
                  <a:cubicBezTo>
                    <a:pt x="0" y="17889"/>
                    <a:pt x="2565" y="11696"/>
                    <a:pt x="7131" y="7131"/>
                  </a:cubicBezTo>
                  <a:cubicBezTo>
                    <a:pt x="11696" y="2565"/>
                    <a:pt x="17889" y="0"/>
                    <a:pt x="24346" y="0"/>
                  </a:cubicBezTo>
                  <a:close/>
                </a:path>
              </a:pathLst>
            </a:custGeom>
            <a:solidFill>
              <a:srgbClr val="FFFFFF"/>
            </a:solidFill>
            <a:ln w="26789" cap="rnd">
              <a:solidFill>
                <a:srgbClr val="F6942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980755" cy="730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3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21549" y="7027792"/>
            <a:ext cx="2206523" cy="669975"/>
            <a:chOff x="0" y="0"/>
            <a:chExt cx="693776" cy="2106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3776" cy="210654"/>
            </a:xfrm>
            <a:custGeom>
              <a:avLst/>
              <a:gdLst/>
              <a:ahLst/>
              <a:cxnLst/>
              <a:rect l="l" t="t" r="r" b="b"/>
              <a:pathLst>
                <a:path w="693776" h="210654">
                  <a:moveTo>
                    <a:pt x="105327" y="0"/>
                  </a:moveTo>
                  <a:lnTo>
                    <a:pt x="588449" y="0"/>
                  </a:lnTo>
                  <a:cubicBezTo>
                    <a:pt x="646620" y="0"/>
                    <a:pt x="693776" y="47156"/>
                    <a:pt x="693776" y="105327"/>
                  </a:cubicBezTo>
                  <a:lnTo>
                    <a:pt x="693776" y="105327"/>
                  </a:lnTo>
                  <a:cubicBezTo>
                    <a:pt x="693776" y="163497"/>
                    <a:pt x="646620" y="210654"/>
                    <a:pt x="588449" y="210654"/>
                  </a:cubicBezTo>
                  <a:lnTo>
                    <a:pt x="105327" y="210654"/>
                  </a:lnTo>
                  <a:cubicBezTo>
                    <a:pt x="47156" y="210654"/>
                    <a:pt x="0" y="163497"/>
                    <a:pt x="0" y="105327"/>
                  </a:cubicBezTo>
                  <a:lnTo>
                    <a:pt x="0" y="105327"/>
                  </a:lnTo>
                  <a:cubicBezTo>
                    <a:pt x="0" y="47156"/>
                    <a:pt x="47156" y="0"/>
                    <a:pt x="105327" y="0"/>
                  </a:cubicBezTo>
                  <a:close/>
                </a:path>
              </a:pathLst>
            </a:custGeom>
            <a:solidFill>
              <a:srgbClr val="FFFFFF"/>
            </a:solidFill>
            <a:ln w="40184" cap="rnd">
              <a:solidFill>
                <a:srgbClr val="F6942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93776" cy="239229"/>
            </a:xfrm>
            <a:prstGeom prst="rect">
              <a:avLst/>
            </a:prstGeom>
          </p:spPr>
          <p:txBody>
            <a:bodyPr lIns="44727" tIns="44727" rIns="44727" bIns="44727" rtlCol="0" anchor="ctr"/>
            <a:lstStyle/>
            <a:p>
              <a:pPr algn="ctr">
                <a:lnSpc>
                  <a:spcPts val="303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70422" y="1729458"/>
            <a:ext cx="12374807" cy="2448332"/>
            <a:chOff x="0" y="0"/>
            <a:chExt cx="3425758" cy="6777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25758" cy="677780"/>
            </a:xfrm>
            <a:custGeom>
              <a:avLst/>
              <a:gdLst/>
              <a:ahLst/>
              <a:cxnLst/>
              <a:rect l="l" t="t" r="r" b="b"/>
              <a:pathLst>
                <a:path w="3425758" h="677780">
                  <a:moveTo>
                    <a:pt x="14076" y="0"/>
                  </a:moveTo>
                  <a:lnTo>
                    <a:pt x="3411681" y="0"/>
                  </a:lnTo>
                  <a:cubicBezTo>
                    <a:pt x="3415414" y="0"/>
                    <a:pt x="3418995" y="1483"/>
                    <a:pt x="3421635" y="4123"/>
                  </a:cubicBezTo>
                  <a:cubicBezTo>
                    <a:pt x="3424275" y="6763"/>
                    <a:pt x="3425758" y="10343"/>
                    <a:pt x="3425758" y="14076"/>
                  </a:cubicBezTo>
                  <a:lnTo>
                    <a:pt x="3425758" y="663703"/>
                  </a:lnTo>
                  <a:cubicBezTo>
                    <a:pt x="3425758" y="667437"/>
                    <a:pt x="3424275" y="671017"/>
                    <a:pt x="3421635" y="673657"/>
                  </a:cubicBezTo>
                  <a:cubicBezTo>
                    <a:pt x="3418995" y="676297"/>
                    <a:pt x="3415414" y="677780"/>
                    <a:pt x="3411681" y="677780"/>
                  </a:cubicBezTo>
                  <a:lnTo>
                    <a:pt x="14076" y="677780"/>
                  </a:lnTo>
                  <a:cubicBezTo>
                    <a:pt x="10343" y="677780"/>
                    <a:pt x="6763" y="676297"/>
                    <a:pt x="4123" y="673657"/>
                  </a:cubicBezTo>
                  <a:cubicBezTo>
                    <a:pt x="1483" y="671017"/>
                    <a:pt x="0" y="667437"/>
                    <a:pt x="0" y="663703"/>
                  </a:cubicBezTo>
                  <a:lnTo>
                    <a:pt x="0" y="14076"/>
                  </a:lnTo>
                  <a:cubicBezTo>
                    <a:pt x="0" y="10343"/>
                    <a:pt x="1483" y="6763"/>
                    <a:pt x="4123" y="4123"/>
                  </a:cubicBezTo>
                  <a:cubicBezTo>
                    <a:pt x="6763" y="1483"/>
                    <a:pt x="10343" y="0"/>
                    <a:pt x="14076" y="0"/>
                  </a:cubicBezTo>
                  <a:close/>
                </a:path>
              </a:pathLst>
            </a:custGeom>
            <a:solidFill>
              <a:srgbClr val="FFFFFF"/>
            </a:solidFill>
            <a:ln w="26789" cap="rnd">
              <a:solidFill>
                <a:srgbClr val="F6942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3425758" cy="696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3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521549" y="1479563"/>
            <a:ext cx="1677439" cy="669975"/>
            <a:chOff x="0" y="0"/>
            <a:chExt cx="527421" cy="2106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7421" cy="210654"/>
            </a:xfrm>
            <a:custGeom>
              <a:avLst/>
              <a:gdLst/>
              <a:ahLst/>
              <a:cxnLst/>
              <a:rect l="l" t="t" r="r" b="b"/>
              <a:pathLst>
                <a:path w="527421" h="210654">
                  <a:moveTo>
                    <a:pt x="105327" y="0"/>
                  </a:moveTo>
                  <a:lnTo>
                    <a:pt x="422094" y="0"/>
                  </a:lnTo>
                  <a:cubicBezTo>
                    <a:pt x="480265" y="0"/>
                    <a:pt x="527421" y="47156"/>
                    <a:pt x="527421" y="105327"/>
                  </a:cubicBezTo>
                  <a:lnTo>
                    <a:pt x="527421" y="105327"/>
                  </a:lnTo>
                  <a:cubicBezTo>
                    <a:pt x="527421" y="133261"/>
                    <a:pt x="516324" y="160052"/>
                    <a:pt x="496572" y="179804"/>
                  </a:cubicBezTo>
                  <a:cubicBezTo>
                    <a:pt x="476819" y="199557"/>
                    <a:pt x="450029" y="210654"/>
                    <a:pt x="422094" y="210654"/>
                  </a:cubicBezTo>
                  <a:lnTo>
                    <a:pt x="105327" y="210654"/>
                  </a:lnTo>
                  <a:cubicBezTo>
                    <a:pt x="47156" y="210654"/>
                    <a:pt x="0" y="163497"/>
                    <a:pt x="0" y="105327"/>
                  </a:cubicBezTo>
                  <a:lnTo>
                    <a:pt x="0" y="105327"/>
                  </a:lnTo>
                  <a:cubicBezTo>
                    <a:pt x="0" y="47156"/>
                    <a:pt x="47156" y="0"/>
                    <a:pt x="105327" y="0"/>
                  </a:cubicBezTo>
                  <a:close/>
                </a:path>
              </a:pathLst>
            </a:custGeom>
            <a:solidFill>
              <a:srgbClr val="FFFFFF"/>
            </a:solidFill>
            <a:ln w="40184" cap="rnd">
              <a:solidFill>
                <a:srgbClr val="F6942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527421" cy="239229"/>
            </a:xfrm>
            <a:prstGeom prst="rect">
              <a:avLst/>
            </a:prstGeom>
          </p:spPr>
          <p:txBody>
            <a:bodyPr lIns="44727" tIns="44727" rIns="44727" bIns="44727" rtlCol="0" anchor="ctr"/>
            <a:lstStyle/>
            <a:p>
              <a:pPr algn="ctr">
                <a:lnSpc>
                  <a:spcPts val="3037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146562" y="2497579"/>
            <a:ext cx="2064809" cy="743331"/>
          </a:xfrm>
          <a:custGeom>
            <a:avLst/>
            <a:gdLst/>
            <a:ahLst/>
            <a:cxnLst/>
            <a:rect l="l" t="t" r="r" b="b"/>
            <a:pathLst>
              <a:path w="2064809" h="743331">
                <a:moveTo>
                  <a:pt x="0" y="0"/>
                </a:moveTo>
                <a:lnTo>
                  <a:pt x="2064809" y="0"/>
                </a:lnTo>
                <a:lnTo>
                  <a:pt x="2064809" y="743331"/>
                </a:lnTo>
                <a:lnTo>
                  <a:pt x="0" y="743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9191645" y="2402246"/>
            <a:ext cx="736963" cy="933997"/>
          </a:xfrm>
          <a:custGeom>
            <a:avLst/>
            <a:gdLst/>
            <a:ahLst/>
            <a:cxnLst/>
            <a:rect l="l" t="t" r="r" b="b"/>
            <a:pathLst>
              <a:path w="736963" h="933997">
                <a:moveTo>
                  <a:pt x="0" y="0"/>
                </a:moveTo>
                <a:lnTo>
                  <a:pt x="736963" y="0"/>
                </a:lnTo>
                <a:lnTo>
                  <a:pt x="736963" y="933997"/>
                </a:lnTo>
                <a:lnTo>
                  <a:pt x="0" y="933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1488014" y="2304675"/>
            <a:ext cx="948372" cy="1102758"/>
          </a:xfrm>
          <a:custGeom>
            <a:avLst/>
            <a:gdLst/>
            <a:ahLst/>
            <a:cxnLst/>
            <a:rect l="l" t="t" r="r" b="b"/>
            <a:pathLst>
              <a:path w="948372" h="1102758">
                <a:moveTo>
                  <a:pt x="0" y="0"/>
                </a:moveTo>
                <a:lnTo>
                  <a:pt x="948371" y="0"/>
                </a:lnTo>
                <a:lnTo>
                  <a:pt x="948371" y="1102758"/>
                </a:lnTo>
                <a:lnTo>
                  <a:pt x="0" y="11027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13587615" y="2255570"/>
            <a:ext cx="1131381" cy="1131381"/>
          </a:xfrm>
          <a:custGeom>
            <a:avLst/>
            <a:gdLst/>
            <a:ahLst/>
            <a:cxnLst/>
            <a:rect l="l" t="t" r="r" b="b"/>
            <a:pathLst>
              <a:path w="1131381" h="1131381">
                <a:moveTo>
                  <a:pt x="0" y="0"/>
                </a:moveTo>
                <a:lnTo>
                  <a:pt x="1131381" y="0"/>
                </a:lnTo>
                <a:lnTo>
                  <a:pt x="1131381" y="1131381"/>
                </a:lnTo>
                <a:lnTo>
                  <a:pt x="0" y="11313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3558395" y="2468121"/>
            <a:ext cx="1971387" cy="878163"/>
          </a:xfrm>
          <a:custGeom>
            <a:avLst/>
            <a:gdLst/>
            <a:ahLst/>
            <a:cxnLst/>
            <a:rect l="l" t="t" r="r" b="b"/>
            <a:pathLst>
              <a:path w="1971387" h="878163">
                <a:moveTo>
                  <a:pt x="0" y="0"/>
                </a:moveTo>
                <a:lnTo>
                  <a:pt x="1971387" y="0"/>
                </a:lnTo>
                <a:lnTo>
                  <a:pt x="1971387" y="878163"/>
                </a:lnTo>
                <a:lnTo>
                  <a:pt x="0" y="8781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31"/>
          <p:cNvGrpSpPr/>
          <p:nvPr/>
        </p:nvGrpSpPr>
        <p:grpSpPr>
          <a:xfrm>
            <a:off x="3101538" y="4580607"/>
            <a:ext cx="7123931" cy="2218231"/>
            <a:chOff x="0" y="0"/>
            <a:chExt cx="1972141" cy="6140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2141" cy="614080"/>
            </a:xfrm>
            <a:custGeom>
              <a:avLst/>
              <a:gdLst/>
              <a:ahLst/>
              <a:cxnLst/>
              <a:rect l="l" t="t" r="r" b="b"/>
              <a:pathLst>
                <a:path w="1972141" h="614080">
                  <a:moveTo>
                    <a:pt x="24452" y="0"/>
                  </a:moveTo>
                  <a:lnTo>
                    <a:pt x="1947689" y="0"/>
                  </a:lnTo>
                  <a:cubicBezTo>
                    <a:pt x="1954174" y="0"/>
                    <a:pt x="1960393" y="2576"/>
                    <a:pt x="1964979" y="7162"/>
                  </a:cubicBezTo>
                  <a:cubicBezTo>
                    <a:pt x="1969564" y="11747"/>
                    <a:pt x="1972141" y="17967"/>
                    <a:pt x="1972141" y="24452"/>
                  </a:cubicBezTo>
                  <a:lnTo>
                    <a:pt x="1972141" y="589628"/>
                  </a:lnTo>
                  <a:cubicBezTo>
                    <a:pt x="1972141" y="596113"/>
                    <a:pt x="1969564" y="602333"/>
                    <a:pt x="1964979" y="606918"/>
                  </a:cubicBezTo>
                  <a:cubicBezTo>
                    <a:pt x="1960393" y="611504"/>
                    <a:pt x="1954174" y="614080"/>
                    <a:pt x="1947689" y="614080"/>
                  </a:cubicBezTo>
                  <a:lnTo>
                    <a:pt x="24452" y="614080"/>
                  </a:lnTo>
                  <a:cubicBezTo>
                    <a:pt x="17967" y="614080"/>
                    <a:pt x="11747" y="611504"/>
                    <a:pt x="7162" y="606918"/>
                  </a:cubicBezTo>
                  <a:cubicBezTo>
                    <a:pt x="2576" y="602333"/>
                    <a:pt x="0" y="596113"/>
                    <a:pt x="0" y="589628"/>
                  </a:cubicBezTo>
                  <a:lnTo>
                    <a:pt x="0" y="24452"/>
                  </a:lnTo>
                  <a:cubicBezTo>
                    <a:pt x="0" y="17967"/>
                    <a:pt x="2576" y="11747"/>
                    <a:pt x="7162" y="7162"/>
                  </a:cubicBezTo>
                  <a:cubicBezTo>
                    <a:pt x="11747" y="2576"/>
                    <a:pt x="17967" y="0"/>
                    <a:pt x="24452" y="0"/>
                  </a:cubicBezTo>
                  <a:close/>
                </a:path>
              </a:pathLst>
            </a:custGeom>
            <a:solidFill>
              <a:srgbClr val="FFFFFF"/>
            </a:solidFill>
            <a:ln w="26789" cap="rnd">
              <a:solidFill>
                <a:srgbClr val="F6942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1972141" cy="633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37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039769" y="5233089"/>
            <a:ext cx="713266" cy="892977"/>
          </a:xfrm>
          <a:custGeom>
            <a:avLst/>
            <a:gdLst/>
            <a:ahLst/>
            <a:cxnLst/>
            <a:rect l="l" t="t" r="r" b="b"/>
            <a:pathLst>
              <a:path w="713266" h="892977">
                <a:moveTo>
                  <a:pt x="0" y="0"/>
                </a:moveTo>
                <a:lnTo>
                  <a:pt x="713266" y="0"/>
                </a:lnTo>
                <a:lnTo>
                  <a:pt x="713266" y="892977"/>
                </a:lnTo>
                <a:lnTo>
                  <a:pt x="0" y="89297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6045996" y="5295773"/>
            <a:ext cx="688205" cy="708826"/>
          </a:xfrm>
          <a:custGeom>
            <a:avLst/>
            <a:gdLst/>
            <a:ahLst/>
            <a:cxnLst/>
            <a:rect l="l" t="t" r="r" b="b"/>
            <a:pathLst>
              <a:path w="688205" h="708826">
                <a:moveTo>
                  <a:pt x="0" y="0"/>
                </a:moveTo>
                <a:lnTo>
                  <a:pt x="688206" y="0"/>
                </a:lnTo>
                <a:lnTo>
                  <a:pt x="688206" y="708826"/>
                </a:lnTo>
                <a:lnTo>
                  <a:pt x="0" y="7088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3848045" y="5203209"/>
            <a:ext cx="1012822" cy="902045"/>
          </a:xfrm>
          <a:custGeom>
            <a:avLst/>
            <a:gdLst/>
            <a:ahLst/>
            <a:cxnLst/>
            <a:rect l="l" t="t" r="r" b="b"/>
            <a:pathLst>
              <a:path w="1012822" h="902045">
                <a:moveTo>
                  <a:pt x="0" y="0"/>
                </a:moveTo>
                <a:lnTo>
                  <a:pt x="1012822" y="0"/>
                </a:lnTo>
                <a:lnTo>
                  <a:pt x="1012822" y="902045"/>
                </a:lnTo>
                <a:lnTo>
                  <a:pt x="0" y="90204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3552665" y="4330711"/>
            <a:ext cx="2206523" cy="669975"/>
            <a:chOff x="0" y="0"/>
            <a:chExt cx="693776" cy="21065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3776" cy="210654"/>
            </a:xfrm>
            <a:custGeom>
              <a:avLst/>
              <a:gdLst/>
              <a:ahLst/>
              <a:cxnLst/>
              <a:rect l="l" t="t" r="r" b="b"/>
              <a:pathLst>
                <a:path w="693776" h="210654">
                  <a:moveTo>
                    <a:pt x="105327" y="0"/>
                  </a:moveTo>
                  <a:lnTo>
                    <a:pt x="588449" y="0"/>
                  </a:lnTo>
                  <a:cubicBezTo>
                    <a:pt x="646620" y="0"/>
                    <a:pt x="693776" y="47156"/>
                    <a:pt x="693776" y="105327"/>
                  </a:cubicBezTo>
                  <a:lnTo>
                    <a:pt x="693776" y="105327"/>
                  </a:lnTo>
                  <a:cubicBezTo>
                    <a:pt x="693776" y="163497"/>
                    <a:pt x="646620" y="210654"/>
                    <a:pt x="588449" y="210654"/>
                  </a:cubicBezTo>
                  <a:lnTo>
                    <a:pt x="105327" y="210654"/>
                  </a:lnTo>
                  <a:cubicBezTo>
                    <a:pt x="47156" y="210654"/>
                    <a:pt x="0" y="163497"/>
                    <a:pt x="0" y="105327"/>
                  </a:cubicBezTo>
                  <a:lnTo>
                    <a:pt x="0" y="105327"/>
                  </a:lnTo>
                  <a:cubicBezTo>
                    <a:pt x="0" y="47156"/>
                    <a:pt x="47156" y="0"/>
                    <a:pt x="105327" y="0"/>
                  </a:cubicBezTo>
                  <a:close/>
                </a:path>
              </a:pathLst>
            </a:custGeom>
            <a:solidFill>
              <a:srgbClr val="FFFFFF"/>
            </a:solidFill>
            <a:ln w="40184" cap="rnd">
              <a:solidFill>
                <a:srgbClr val="F6942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693776" cy="239229"/>
            </a:xfrm>
            <a:prstGeom prst="rect">
              <a:avLst/>
            </a:prstGeom>
          </p:spPr>
          <p:txBody>
            <a:bodyPr lIns="44727" tIns="44727" rIns="44727" bIns="44727" rtlCol="0" anchor="ctr"/>
            <a:lstStyle/>
            <a:p>
              <a:pPr algn="ctr">
                <a:lnSpc>
                  <a:spcPts val="3037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875379" y="4580607"/>
            <a:ext cx="3873918" cy="2218231"/>
            <a:chOff x="0" y="0"/>
            <a:chExt cx="1072429" cy="614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72429" cy="614080"/>
            </a:xfrm>
            <a:custGeom>
              <a:avLst/>
              <a:gdLst/>
              <a:ahLst/>
              <a:cxnLst/>
              <a:rect l="l" t="t" r="r" b="b"/>
              <a:pathLst>
                <a:path w="1072429" h="614080">
                  <a:moveTo>
                    <a:pt x="44966" y="0"/>
                  </a:moveTo>
                  <a:lnTo>
                    <a:pt x="1027464" y="0"/>
                  </a:lnTo>
                  <a:cubicBezTo>
                    <a:pt x="1052297" y="0"/>
                    <a:pt x="1072429" y="20132"/>
                    <a:pt x="1072429" y="44966"/>
                  </a:cubicBezTo>
                  <a:lnTo>
                    <a:pt x="1072429" y="569114"/>
                  </a:lnTo>
                  <a:cubicBezTo>
                    <a:pt x="1072429" y="581040"/>
                    <a:pt x="1067692" y="592477"/>
                    <a:pt x="1059259" y="600910"/>
                  </a:cubicBezTo>
                  <a:cubicBezTo>
                    <a:pt x="1050826" y="609342"/>
                    <a:pt x="1039389" y="614080"/>
                    <a:pt x="1027464" y="614080"/>
                  </a:cubicBezTo>
                  <a:lnTo>
                    <a:pt x="44966" y="614080"/>
                  </a:lnTo>
                  <a:cubicBezTo>
                    <a:pt x="33040" y="614080"/>
                    <a:pt x="21603" y="609342"/>
                    <a:pt x="13170" y="600910"/>
                  </a:cubicBezTo>
                  <a:cubicBezTo>
                    <a:pt x="4737" y="592477"/>
                    <a:pt x="0" y="581040"/>
                    <a:pt x="0" y="569114"/>
                  </a:cubicBezTo>
                  <a:lnTo>
                    <a:pt x="0" y="44966"/>
                  </a:lnTo>
                  <a:cubicBezTo>
                    <a:pt x="0" y="33040"/>
                    <a:pt x="4737" y="21603"/>
                    <a:pt x="13170" y="13170"/>
                  </a:cubicBezTo>
                  <a:cubicBezTo>
                    <a:pt x="21603" y="4737"/>
                    <a:pt x="33040" y="0"/>
                    <a:pt x="44966" y="0"/>
                  </a:cubicBezTo>
                  <a:close/>
                </a:path>
              </a:pathLst>
            </a:custGeom>
            <a:solidFill>
              <a:srgbClr val="FFFFFF"/>
            </a:solidFill>
            <a:ln w="26789" cap="rnd">
              <a:solidFill>
                <a:srgbClr val="F6942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1072429" cy="633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37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11887040" y="5147151"/>
            <a:ext cx="1862987" cy="978915"/>
          </a:xfrm>
          <a:custGeom>
            <a:avLst/>
            <a:gdLst/>
            <a:ahLst/>
            <a:cxnLst/>
            <a:rect l="l" t="t" r="r" b="b"/>
            <a:pathLst>
              <a:path w="1862987" h="978915">
                <a:moveTo>
                  <a:pt x="0" y="0"/>
                </a:moveTo>
                <a:lnTo>
                  <a:pt x="1862987" y="0"/>
                </a:lnTo>
                <a:lnTo>
                  <a:pt x="1862987" y="978915"/>
                </a:lnTo>
                <a:lnTo>
                  <a:pt x="0" y="97891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4" name="Group 44"/>
          <p:cNvGrpSpPr/>
          <p:nvPr/>
        </p:nvGrpSpPr>
        <p:grpSpPr>
          <a:xfrm>
            <a:off x="11326506" y="4330711"/>
            <a:ext cx="2206523" cy="669975"/>
            <a:chOff x="0" y="0"/>
            <a:chExt cx="693776" cy="21065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93776" cy="210654"/>
            </a:xfrm>
            <a:custGeom>
              <a:avLst/>
              <a:gdLst/>
              <a:ahLst/>
              <a:cxnLst/>
              <a:rect l="l" t="t" r="r" b="b"/>
              <a:pathLst>
                <a:path w="693776" h="210654">
                  <a:moveTo>
                    <a:pt x="105327" y="0"/>
                  </a:moveTo>
                  <a:lnTo>
                    <a:pt x="588449" y="0"/>
                  </a:lnTo>
                  <a:cubicBezTo>
                    <a:pt x="646620" y="0"/>
                    <a:pt x="693776" y="47156"/>
                    <a:pt x="693776" y="105327"/>
                  </a:cubicBezTo>
                  <a:lnTo>
                    <a:pt x="693776" y="105327"/>
                  </a:lnTo>
                  <a:cubicBezTo>
                    <a:pt x="693776" y="163497"/>
                    <a:pt x="646620" y="210654"/>
                    <a:pt x="588449" y="210654"/>
                  </a:cubicBezTo>
                  <a:lnTo>
                    <a:pt x="105327" y="210654"/>
                  </a:lnTo>
                  <a:cubicBezTo>
                    <a:pt x="47156" y="210654"/>
                    <a:pt x="0" y="163497"/>
                    <a:pt x="0" y="105327"/>
                  </a:cubicBezTo>
                  <a:lnTo>
                    <a:pt x="0" y="105327"/>
                  </a:lnTo>
                  <a:cubicBezTo>
                    <a:pt x="0" y="47156"/>
                    <a:pt x="47156" y="0"/>
                    <a:pt x="105327" y="0"/>
                  </a:cubicBezTo>
                  <a:close/>
                </a:path>
              </a:pathLst>
            </a:custGeom>
            <a:solidFill>
              <a:srgbClr val="FFFFFF"/>
            </a:solidFill>
            <a:ln w="40184" cap="rnd">
              <a:solidFill>
                <a:srgbClr val="F6942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693776" cy="239229"/>
            </a:xfrm>
            <a:prstGeom prst="rect">
              <a:avLst/>
            </a:prstGeom>
          </p:spPr>
          <p:txBody>
            <a:bodyPr lIns="44727" tIns="44727" rIns="44727" bIns="44727" rtlCol="0" anchor="ctr"/>
            <a:lstStyle/>
            <a:p>
              <a:pPr algn="ctr">
                <a:lnSpc>
                  <a:spcPts val="3037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183395" y="8046887"/>
            <a:ext cx="1572554" cy="1446126"/>
            <a:chOff x="0" y="0"/>
            <a:chExt cx="2096739" cy="1928168"/>
          </a:xfrm>
        </p:grpSpPr>
        <p:sp>
          <p:nvSpPr>
            <p:cNvPr id="48" name="Freeform 48"/>
            <p:cNvSpPr/>
            <p:nvPr/>
          </p:nvSpPr>
          <p:spPr>
            <a:xfrm>
              <a:off x="333035" y="0"/>
              <a:ext cx="1340051" cy="1340051"/>
            </a:xfrm>
            <a:custGeom>
              <a:avLst/>
              <a:gdLst/>
              <a:ahLst/>
              <a:cxnLst/>
              <a:rect l="l" t="t" r="r" b="b"/>
              <a:pathLst>
                <a:path w="1340051" h="1340051">
                  <a:moveTo>
                    <a:pt x="0" y="0"/>
                  </a:moveTo>
                  <a:lnTo>
                    <a:pt x="1340052" y="0"/>
                  </a:lnTo>
                  <a:lnTo>
                    <a:pt x="1340052" y="1340051"/>
                  </a:lnTo>
                  <a:lnTo>
                    <a:pt x="0" y="1340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544839"/>
              <a:ext cx="2096739" cy="38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8"/>
                </a:lnSpc>
                <a:spcBef>
                  <a:spcPct val="0"/>
                </a:spcBef>
              </a:pPr>
              <a:r>
                <a:rPr lang="en-US" sz="1331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VSCode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4613669" y="8098960"/>
            <a:ext cx="1572554" cy="1394054"/>
            <a:chOff x="0" y="0"/>
            <a:chExt cx="2096739" cy="1858738"/>
          </a:xfrm>
        </p:grpSpPr>
        <p:sp>
          <p:nvSpPr>
            <p:cNvPr id="51" name="Freeform 51"/>
            <p:cNvSpPr/>
            <p:nvPr/>
          </p:nvSpPr>
          <p:spPr>
            <a:xfrm>
              <a:off x="339850" y="0"/>
              <a:ext cx="1270621" cy="1270621"/>
            </a:xfrm>
            <a:custGeom>
              <a:avLst/>
              <a:gdLst/>
              <a:ahLst/>
              <a:cxnLst/>
              <a:rect l="l" t="t" r="r" b="b"/>
              <a:pathLst>
                <a:path w="1270621" h="1270621">
                  <a:moveTo>
                    <a:pt x="0" y="0"/>
                  </a:moveTo>
                  <a:lnTo>
                    <a:pt x="1270622" y="0"/>
                  </a:lnTo>
                  <a:lnTo>
                    <a:pt x="1270622" y="1270621"/>
                  </a:lnTo>
                  <a:lnTo>
                    <a:pt x="0" y="1270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1475409"/>
              <a:ext cx="2096739" cy="38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8"/>
                </a:lnSpc>
                <a:spcBef>
                  <a:spcPct val="0"/>
                </a:spcBef>
              </a:pPr>
              <a:r>
                <a:rPr lang="en-US" sz="1331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IntelliJ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5904178" y="8062772"/>
            <a:ext cx="1572554" cy="1430241"/>
            <a:chOff x="0" y="0"/>
            <a:chExt cx="2096739" cy="1906988"/>
          </a:xfrm>
        </p:grpSpPr>
        <p:sp>
          <p:nvSpPr>
            <p:cNvPr id="54" name="Freeform 54"/>
            <p:cNvSpPr/>
            <p:nvPr/>
          </p:nvSpPr>
          <p:spPr>
            <a:xfrm>
              <a:off x="266061" y="0"/>
              <a:ext cx="1367121" cy="1367121"/>
            </a:xfrm>
            <a:custGeom>
              <a:avLst/>
              <a:gdLst/>
              <a:ahLst/>
              <a:cxnLst/>
              <a:rect l="l" t="t" r="r" b="b"/>
              <a:pathLst>
                <a:path w="1367121" h="1367121">
                  <a:moveTo>
                    <a:pt x="0" y="0"/>
                  </a:moveTo>
                  <a:lnTo>
                    <a:pt x="1367122" y="0"/>
                  </a:lnTo>
                  <a:lnTo>
                    <a:pt x="1367122" y="1367121"/>
                  </a:lnTo>
                  <a:lnTo>
                    <a:pt x="0" y="136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1523659"/>
              <a:ext cx="2096739" cy="38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8"/>
                </a:lnSpc>
                <a:spcBef>
                  <a:spcPct val="0"/>
                </a:spcBef>
              </a:pPr>
              <a:r>
                <a:rPr lang="en-US" sz="1331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Figma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7152177" y="8130644"/>
            <a:ext cx="1572554" cy="1362370"/>
            <a:chOff x="0" y="0"/>
            <a:chExt cx="2096739" cy="1816493"/>
          </a:xfrm>
        </p:grpSpPr>
        <p:sp>
          <p:nvSpPr>
            <p:cNvPr id="57" name="Freeform 57"/>
            <p:cNvSpPr/>
            <p:nvPr/>
          </p:nvSpPr>
          <p:spPr>
            <a:xfrm>
              <a:off x="434181" y="0"/>
              <a:ext cx="1228376" cy="1228376"/>
            </a:xfrm>
            <a:custGeom>
              <a:avLst/>
              <a:gdLst/>
              <a:ahLst/>
              <a:cxnLst/>
              <a:rect l="l" t="t" r="r" b="b"/>
              <a:pathLst>
                <a:path w="1228376" h="1228376">
                  <a:moveTo>
                    <a:pt x="0" y="0"/>
                  </a:moveTo>
                  <a:lnTo>
                    <a:pt x="1228377" y="0"/>
                  </a:lnTo>
                  <a:lnTo>
                    <a:pt x="1228377" y="1228376"/>
                  </a:lnTo>
                  <a:lnTo>
                    <a:pt x="0" y="122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1433164"/>
              <a:ext cx="2096739" cy="38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8"/>
                </a:lnSpc>
                <a:spcBef>
                  <a:spcPct val="0"/>
                </a:spcBef>
              </a:pPr>
              <a:r>
                <a:rPr lang="en-US" sz="1331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 / GitHub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8575083" y="8089203"/>
            <a:ext cx="1572554" cy="1403810"/>
            <a:chOff x="0" y="0"/>
            <a:chExt cx="2096739" cy="1871747"/>
          </a:xfrm>
        </p:grpSpPr>
        <p:sp>
          <p:nvSpPr>
            <p:cNvPr id="60" name="Freeform 60"/>
            <p:cNvSpPr/>
            <p:nvPr/>
          </p:nvSpPr>
          <p:spPr>
            <a:xfrm>
              <a:off x="315912" y="0"/>
              <a:ext cx="1296639" cy="1296639"/>
            </a:xfrm>
            <a:custGeom>
              <a:avLst/>
              <a:gdLst/>
              <a:ahLst/>
              <a:cxnLst/>
              <a:rect l="l" t="t" r="r" b="b"/>
              <a:pathLst>
                <a:path w="1296639" h="1296639">
                  <a:moveTo>
                    <a:pt x="0" y="0"/>
                  </a:moveTo>
                  <a:lnTo>
                    <a:pt x="1296639" y="0"/>
                  </a:lnTo>
                  <a:lnTo>
                    <a:pt x="1296639" y="1296639"/>
                  </a:lnTo>
                  <a:lnTo>
                    <a:pt x="0" y="1296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1488417"/>
              <a:ext cx="2096739" cy="38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8"/>
                </a:lnSpc>
                <a:spcBef>
                  <a:spcPct val="0"/>
                </a:spcBef>
              </a:pPr>
              <a:r>
                <a:rPr lang="en-US" sz="1331" b="1">
                  <a:solidFill>
                    <a:srgbClr val="00000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Notion</a:t>
              </a:r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2889717" y="433694"/>
            <a:ext cx="3133692" cy="88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8"/>
              </a:lnSpc>
              <a:spcBef>
                <a:spcPct val="0"/>
              </a:spcBef>
            </a:pPr>
            <a:r>
              <a:rPr lang="en-US" sz="5765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기술 스택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602160" y="7224412"/>
            <a:ext cx="2045302" cy="31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5"/>
              </a:lnSpc>
            </a:pPr>
            <a:r>
              <a:rPr lang="en-US" sz="2355" b="1">
                <a:solidFill>
                  <a:srgbClr val="F6942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개발 툴 및 협업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3682770" y="1676871"/>
            <a:ext cx="1354996" cy="31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5"/>
              </a:lnSpc>
            </a:pPr>
            <a:r>
              <a:rPr lang="en-US" sz="2355" b="1">
                <a:solidFill>
                  <a:srgbClr val="F6942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백엔드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036645" y="3508831"/>
            <a:ext cx="1014887" cy="29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873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Java21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199617" y="3508831"/>
            <a:ext cx="2063330" cy="29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873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Spring Boot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211371" y="3508831"/>
            <a:ext cx="2909517" cy="29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873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Spring Data JPA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507441" y="3508831"/>
            <a:ext cx="2909517" cy="29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873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Spring Security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624207" y="3504030"/>
            <a:ext cx="3058197" cy="30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2"/>
              </a:lnSpc>
              <a:spcBef>
                <a:spcPct val="0"/>
              </a:spcBef>
            </a:pPr>
            <a:r>
              <a:rPr lang="en-US" sz="1968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JWT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3633276" y="4527330"/>
            <a:ext cx="2045302" cy="31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5"/>
              </a:lnSpc>
            </a:pPr>
            <a:r>
              <a:rPr lang="en-US" sz="2355" b="1">
                <a:solidFill>
                  <a:srgbClr val="F6942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프론트엔드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3581274" y="6285211"/>
            <a:ext cx="1572554" cy="29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873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React(Vite)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546013" y="6278646"/>
            <a:ext cx="1751213" cy="29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873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JavaScript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467105" y="6278646"/>
            <a:ext cx="1858594" cy="29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873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CSS Module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407117" y="4527330"/>
            <a:ext cx="2045302" cy="31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5"/>
              </a:lnSpc>
            </a:pPr>
            <a:r>
              <a:rPr lang="en-US" sz="2355" b="1">
                <a:solidFill>
                  <a:srgbClr val="F6942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데이터베이스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1883041" y="6285211"/>
            <a:ext cx="1858594" cy="29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873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MySQL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10875379" y="7324372"/>
            <a:ext cx="3843616" cy="2524806"/>
            <a:chOff x="0" y="0"/>
            <a:chExt cx="1064041" cy="69895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064041" cy="698950"/>
            </a:xfrm>
            <a:custGeom>
              <a:avLst/>
              <a:gdLst/>
              <a:ahLst/>
              <a:cxnLst/>
              <a:rect l="l" t="t" r="r" b="b"/>
              <a:pathLst>
                <a:path w="1064041" h="698950">
                  <a:moveTo>
                    <a:pt x="45320" y="0"/>
                  </a:moveTo>
                  <a:lnTo>
                    <a:pt x="1018721" y="0"/>
                  </a:lnTo>
                  <a:cubicBezTo>
                    <a:pt x="1043750" y="0"/>
                    <a:pt x="1064041" y="20291"/>
                    <a:pt x="1064041" y="45320"/>
                  </a:cubicBezTo>
                  <a:lnTo>
                    <a:pt x="1064041" y="653630"/>
                  </a:lnTo>
                  <a:cubicBezTo>
                    <a:pt x="1064041" y="678659"/>
                    <a:pt x="1043750" y="698950"/>
                    <a:pt x="1018721" y="698950"/>
                  </a:cubicBezTo>
                  <a:lnTo>
                    <a:pt x="45320" y="698950"/>
                  </a:lnTo>
                  <a:cubicBezTo>
                    <a:pt x="33300" y="698950"/>
                    <a:pt x="21773" y="694175"/>
                    <a:pt x="13274" y="685676"/>
                  </a:cubicBezTo>
                  <a:cubicBezTo>
                    <a:pt x="4775" y="677177"/>
                    <a:pt x="0" y="665650"/>
                    <a:pt x="0" y="653630"/>
                  </a:cubicBezTo>
                  <a:lnTo>
                    <a:pt x="0" y="45320"/>
                  </a:lnTo>
                  <a:cubicBezTo>
                    <a:pt x="0" y="20291"/>
                    <a:pt x="20291" y="0"/>
                    <a:pt x="45320" y="0"/>
                  </a:cubicBezTo>
                  <a:close/>
                </a:path>
              </a:pathLst>
            </a:custGeom>
            <a:solidFill>
              <a:srgbClr val="FFFFFF"/>
            </a:solidFill>
            <a:ln w="26789" cap="rnd">
              <a:solidFill>
                <a:srgbClr val="F6942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19050"/>
              <a:ext cx="1064041" cy="71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37"/>
                </a:lnSpc>
              </a:pPr>
              <a:endParaRPr/>
            </a:p>
          </p:txBody>
        </p:sp>
      </p:grpSp>
      <p:sp>
        <p:nvSpPr>
          <p:cNvPr id="79" name="Freeform 79"/>
          <p:cNvSpPr/>
          <p:nvPr/>
        </p:nvSpPr>
        <p:spPr>
          <a:xfrm>
            <a:off x="12383447" y="8117249"/>
            <a:ext cx="938149" cy="1122271"/>
          </a:xfrm>
          <a:custGeom>
            <a:avLst/>
            <a:gdLst/>
            <a:ahLst/>
            <a:cxnLst/>
            <a:rect l="l" t="t" r="r" b="b"/>
            <a:pathLst>
              <a:path w="938149" h="1122271">
                <a:moveTo>
                  <a:pt x="0" y="0"/>
                </a:moveTo>
                <a:lnTo>
                  <a:pt x="938149" y="0"/>
                </a:lnTo>
                <a:lnTo>
                  <a:pt x="938149" y="1122271"/>
                </a:lnTo>
                <a:lnTo>
                  <a:pt x="0" y="1122271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0" name="Group 80"/>
          <p:cNvGrpSpPr/>
          <p:nvPr/>
        </p:nvGrpSpPr>
        <p:grpSpPr>
          <a:xfrm>
            <a:off x="11326506" y="7039939"/>
            <a:ext cx="2206523" cy="794719"/>
            <a:chOff x="0" y="0"/>
            <a:chExt cx="693776" cy="249876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93776" cy="249876"/>
            </a:xfrm>
            <a:custGeom>
              <a:avLst/>
              <a:gdLst/>
              <a:ahLst/>
              <a:cxnLst/>
              <a:rect l="l" t="t" r="r" b="b"/>
              <a:pathLst>
                <a:path w="693776" h="249876">
                  <a:moveTo>
                    <a:pt x="124938" y="0"/>
                  </a:moveTo>
                  <a:lnTo>
                    <a:pt x="568838" y="0"/>
                  </a:lnTo>
                  <a:cubicBezTo>
                    <a:pt x="601974" y="0"/>
                    <a:pt x="633752" y="13163"/>
                    <a:pt x="657183" y="36593"/>
                  </a:cubicBezTo>
                  <a:cubicBezTo>
                    <a:pt x="680613" y="60024"/>
                    <a:pt x="693776" y="91802"/>
                    <a:pt x="693776" y="124938"/>
                  </a:cubicBezTo>
                  <a:lnTo>
                    <a:pt x="693776" y="124938"/>
                  </a:lnTo>
                  <a:cubicBezTo>
                    <a:pt x="693776" y="158073"/>
                    <a:pt x="680613" y="189852"/>
                    <a:pt x="657183" y="213282"/>
                  </a:cubicBezTo>
                  <a:cubicBezTo>
                    <a:pt x="633752" y="236713"/>
                    <a:pt x="601974" y="249876"/>
                    <a:pt x="568838" y="249876"/>
                  </a:cubicBezTo>
                  <a:lnTo>
                    <a:pt x="124938" y="249876"/>
                  </a:lnTo>
                  <a:cubicBezTo>
                    <a:pt x="91802" y="249876"/>
                    <a:pt x="60024" y="236713"/>
                    <a:pt x="36593" y="213282"/>
                  </a:cubicBezTo>
                  <a:cubicBezTo>
                    <a:pt x="13163" y="189852"/>
                    <a:pt x="0" y="158073"/>
                    <a:pt x="0" y="124938"/>
                  </a:cubicBezTo>
                  <a:lnTo>
                    <a:pt x="0" y="124938"/>
                  </a:lnTo>
                  <a:cubicBezTo>
                    <a:pt x="0" y="91802"/>
                    <a:pt x="13163" y="60024"/>
                    <a:pt x="36593" y="36593"/>
                  </a:cubicBezTo>
                  <a:cubicBezTo>
                    <a:pt x="60024" y="13163"/>
                    <a:pt x="91802" y="0"/>
                    <a:pt x="124938" y="0"/>
                  </a:cubicBezTo>
                  <a:close/>
                </a:path>
              </a:pathLst>
            </a:custGeom>
            <a:solidFill>
              <a:srgbClr val="FFFFFF"/>
            </a:solidFill>
            <a:ln w="40184" cap="rnd">
              <a:solidFill>
                <a:srgbClr val="F6942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-28575"/>
              <a:ext cx="693776" cy="278451"/>
            </a:xfrm>
            <a:prstGeom prst="rect">
              <a:avLst/>
            </a:prstGeom>
          </p:spPr>
          <p:txBody>
            <a:bodyPr lIns="44727" tIns="44727" rIns="44727" bIns="44727" rtlCol="0" anchor="ctr"/>
            <a:lstStyle/>
            <a:p>
              <a:pPr algn="ctr">
                <a:lnSpc>
                  <a:spcPts val="3037"/>
                </a:lnSpc>
              </a:pPr>
              <a:endParaRPr/>
            </a:p>
          </p:txBody>
        </p:sp>
      </p:grpSp>
      <p:sp>
        <p:nvSpPr>
          <p:cNvPr id="83" name="TextBox 83"/>
          <p:cNvSpPr txBox="1"/>
          <p:nvPr/>
        </p:nvSpPr>
        <p:spPr>
          <a:xfrm>
            <a:off x="11413735" y="7315788"/>
            <a:ext cx="2045302" cy="31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5"/>
              </a:lnSpc>
            </a:pPr>
            <a:r>
              <a:rPr lang="en-US" sz="2355" b="1">
                <a:solidFill>
                  <a:srgbClr val="F6942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스토리지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1962200" y="9373970"/>
            <a:ext cx="1858594" cy="29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873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Amazon S3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832372">
            <a:off x="11153747" y="3343662"/>
            <a:ext cx="444445" cy="384890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 rot="61036">
            <a:off x="7595085" y="-201556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314700" y="754641"/>
            <a:ext cx="5383555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로컬 회원가입</a:t>
            </a:r>
          </a:p>
        </p:txBody>
      </p:sp>
      <p:sp>
        <p:nvSpPr>
          <p:cNvPr id="11" name="Freeform 11"/>
          <p:cNvSpPr/>
          <p:nvPr/>
        </p:nvSpPr>
        <p:spPr>
          <a:xfrm>
            <a:off x="2761375" y="9258300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3618553" y="1505488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3697942" y="4590180"/>
            <a:ext cx="3233919" cy="4456586"/>
          </a:xfrm>
          <a:custGeom>
            <a:avLst/>
            <a:gdLst/>
            <a:ahLst/>
            <a:cxnLst/>
            <a:rect l="l" t="t" r="r" b="b"/>
            <a:pathLst>
              <a:path w="3233919" h="4456586">
                <a:moveTo>
                  <a:pt x="0" y="0"/>
                </a:moveTo>
                <a:lnTo>
                  <a:pt x="3233919" y="0"/>
                </a:lnTo>
                <a:lnTo>
                  <a:pt x="3233919" y="4456586"/>
                </a:lnTo>
                <a:lnTo>
                  <a:pt x="0" y="44565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7763712" y="4439941"/>
            <a:ext cx="3224329" cy="5274976"/>
          </a:xfrm>
          <a:custGeom>
            <a:avLst/>
            <a:gdLst/>
            <a:ahLst/>
            <a:cxnLst/>
            <a:rect l="l" t="t" r="r" b="b"/>
            <a:pathLst>
              <a:path w="3224329" h="5274976">
                <a:moveTo>
                  <a:pt x="0" y="0"/>
                </a:moveTo>
                <a:lnTo>
                  <a:pt x="3224329" y="0"/>
                </a:lnTo>
                <a:lnTo>
                  <a:pt x="3224329" y="5274976"/>
                </a:lnTo>
                <a:lnTo>
                  <a:pt x="0" y="52749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1819892" y="4439941"/>
            <a:ext cx="3006736" cy="5274976"/>
          </a:xfrm>
          <a:custGeom>
            <a:avLst/>
            <a:gdLst/>
            <a:ahLst/>
            <a:cxnLst/>
            <a:rect l="l" t="t" r="r" b="b"/>
            <a:pathLst>
              <a:path w="3006736" h="5274976">
                <a:moveTo>
                  <a:pt x="0" y="0"/>
                </a:moveTo>
                <a:lnTo>
                  <a:pt x="3006736" y="0"/>
                </a:lnTo>
                <a:lnTo>
                  <a:pt x="3006736" y="5274976"/>
                </a:lnTo>
                <a:lnTo>
                  <a:pt x="0" y="52749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454173" y="2547765"/>
            <a:ext cx="8653057" cy="125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일반 사용자 / 크리에이터 중 어떤 타입으로 가입할 지 선택 후,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필수 정보를 입력해 회원 가입합니다.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크리에이터 사용자는 반드시 직업을 선택해야합니다.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832372">
            <a:off x="11153747" y="3343662"/>
            <a:ext cx="444445" cy="384890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 rot="61036">
            <a:off x="7595085" y="-201556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761375" y="9258300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618553" y="1505488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5"/>
                </a:lnTo>
                <a:lnTo>
                  <a:pt x="0" y="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7513062" y="4702395"/>
            <a:ext cx="4030589" cy="4966262"/>
          </a:xfrm>
          <a:custGeom>
            <a:avLst/>
            <a:gdLst/>
            <a:ahLst/>
            <a:cxnLst/>
            <a:rect l="l" t="t" r="r" b="b"/>
            <a:pathLst>
              <a:path w="4030589" h="4966262">
                <a:moveTo>
                  <a:pt x="0" y="0"/>
                </a:moveTo>
                <a:lnTo>
                  <a:pt x="4030589" y="0"/>
                </a:lnTo>
                <a:lnTo>
                  <a:pt x="4030589" y="4966262"/>
                </a:lnTo>
                <a:lnTo>
                  <a:pt x="0" y="4966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1835373" y="4702395"/>
            <a:ext cx="3566360" cy="5159291"/>
          </a:xfrm>
          <a:custGeom>
            <a:avLst/>
            <a:gdLst/>
            <a:ahLst/>
            <a:cxnLst/>
            <a:rect l="l" t="t" r="r" b="b"/>
            <a:pathLst>
              <a:path w="3566360" h="5159291">
                <a:moveTo>
                  <a:pt x="0" y="0"/>
                </a:moveTo>
                <a:lnTo>
                  <a:pt x="3566360" y="0"/>
                </a:lnTo>
                <a:lnTo>
                  <a:pt x="3566360" y="5159291"/>
                </a:lnTo>
                <a:lnTo>
                  <a:pt x="0" y="51592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3308785" y="4702395"/>
            <a:ext cx="3912555" cy="4748934"/>
          </a:xfrm>
          <a:custGeom>
            <a:avLst/>
            <a:gdLst/>
            <a:ahLst/>
            <a:cxnLst/>
            <a:rect l="l" t="t" r="r" b="b"/>
            <a:pathLst>
              <a:path w="3912555" h="4748934">
                <a:moveTo>
                  <a:pt x="0" y="0"/>
                </a:moveTo>
                <a:lnTo>
                  <a:pt x="3912554" y="0"/>
                </a:lnTo>
                <a:lnTo>
                  <a:pt x="3912554" y="4748934"/>
                </a:lnTo>
                <a:lnTo>
                  <a:pt x="0" y="4748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314700" y="754641"/>
            <a:ext cx="6240805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카카오 회원가입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54173" y="2547765"/>
            <a:ext cx="8653057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카카오 계정으로 로그인 한 후, 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일반 사용자 / 크리에이터 중 어떤 타입으로 가입할 지 선택합니다.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이름,  닉네임을 입력해 회원 가입합니다.</a:t>
            </a:r>
          </a:p>
          <a:p>
            <a:pPr algn="l">
              <a:lnSpc>
                <a:spcPts val="3290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크리에이터 사용자는 반드시 직업을 선택해야합니다.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0"/>
            <a:ext cx="13716000" cy="10352087"/>
            <a:chOff x="0" y="0"/>
            <a:chExt cx="18288000" cy="13802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0" y="0"/>
                  </a:moveTo>
                  <a:lnTo>
                    <a:pt x="9144000" y="0"/>
                  </a:lnTo>
                  <a:lnTo>
                    <a:pt x="9144000" y="13802783"/>
                  </a:lnTo>
                  <a:lnTo>
                    <a:pt x="0" y="13802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9144000" y="0"/>
              <a:ext cx="9144000" cy="13802783"/>
            </a:xfrm>
            <a:custGeom>
              <a:avLst/>
              <a:gdLst/>
              <a:ahLst/>
              <a:cxnLst/>
              <a:rect l="l" t="t" r="r" b="b"/>
              <a:pathLst>
                <a:path w="9144000" h="13802783">
                  <a:moveTo>
                    <a:pt x="9144000" y="0"/>
                  </a:moveTo>
                  <a:lnTo>
                    <a:pt x="0" y="0"/>
                  </a:lnTo>
                  <a:lnTo>
                    <a:pt x="0" y="13802783"/>
                  </a:lnTo>
                  <a:lnTo>
                    <a:pt x="9144000" y="13802783"/>
                  </a:lnTo>
                  <a:lnTo>
                    <a:pt x="9144000" y="0"/>
                  </a:lnTo>
                  <a:close/>
                </a:path>
              </a:pathLst>
            </a:custGeom>
            <a:blipFill>
              <a:blip r:embed="rId2">
                <a:alphaModFix amt="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85395" b="-228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3314700" y="4040126"/>
            <a:ext cx="9306956" cy="5432935"/>
          </a:xfrm>
          <a:custGeom>
            <a:avLst/>
            <a:gdLst/>
            <a:ahLst/>
            <a:cxnLst/>
            <a:rect l="l" t="t" r="r" b="b"/>
            <a:pathLst>
              <a:path w="9306956" h="5432935">
                <a:moveTo>
                  <a:pt x="0" y="0"/>
                </a:moveTo>
                <a:lnTo>
                  <a:pt x="9306956" y="0"/>
                </a:lnTo>
                <a:lnTo>
                  <a:pt x="9306956" y="5432935"/>
                </a:lnTo>
                <a:lnTo>
                  <a:pt x="0" y="5432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314700" y="754641"/>
            <a:ext cx="2571750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로그인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4700" y="2517041"/>
            <a:ext cx="5186392" cy="76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이메일 + 비밀번호로 로그인하거나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카카오 계정으로 로그인 할 수 있습니다.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566938" y="1715700"/>
            <a:ext cx="471929" cy="471929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1136991">
            <a:off x="1977349" y="7159476"/>
            <a:ext cx="617302" cy="261811"/>
            <a:chOff x="0" y="0"/>
            <a:chExt cx="2527300" cy="10718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8F8E8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3015285">
            <a:off x="14142650" y="1905812"/>
            <a:ext cx="617302" cy="261811"/>
            <a:chOff x="0" y="0"/>
            <a:chExt cx="2527300" cy="10718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8F8E8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14024191" y="6789316"/>
            <a:ext cx="2900427" cy="1450214"/>
          </a:xfrm>
          <a:custGeom>
            <a:avLst/>
            <a:gdLst/>
            <a:ahLst/>
            <a:cxnLst/>
            <a:rect l="l" t="t" r="r" b="b"/>
            <a:pathLst>
              <a:path w="2900427" h="1450214">
                <a:moveTo>
                  <a:pt x="0" y="0"/>
                </a:moveTo>
                <a:lnTo>
                  <a:pt x="2900427" y="0"/>
                </a:lnTo>
                <a:lnTo>
                  <a:pt x="2900427" y="1450214"/>
                </a:lnTo>
                <a:lnTo>
                  <a:pt x="0" y="1450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 rot="61036">
            <a:off x="7595085" y="-201556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0"/>
                </a:moveTo>
                <a:lnTo>
                  <a:pt x="2417777" y="0"/>
                </a:lnTo>
                <a:lnTo>
                  <a:pt x="2417777" y="1208889"/>
                </a:lnTo>
                <a:lnTo>
                  <a:pt x="0" y="1208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832372">
            <a:off x="13072506" y="3607568"/>
            <a:ext cx="444445" cy="384890"/>
            <a:chOff x="0" y="0"/>
            <a:chExt cx="6350000" cy="5499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0" y="0"/>
                </a:moveTo>
                <a:lnTo>
                  <a:pt x="6858000" y="0"/>
                </a:lnTo>
                <a:lnTo>
                  <a:pt x="6858000" y="10352087"/>
                </a:lnTo>
                <a:lnTo>
                  <a:pt x="0" y="103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6858000" cy="10352087"/>
          </a:xfrm>
          <a:custGeom>
            <a:avLst/>
            <a:gdLst/>
            <a:ahLst/>
            <a:cxnLst/>
            <a:rect l="l" t="t" r="r" b="b"/>
            <a:pathLst>
              <a:path w="6858000" h="10352087">
                <a:moveTo>
                  <a:pt x="6858000" y="0"/>
                </a:moveTo>
                <a:lnTo>
                  <a:pt x="0" y="0"/>
                </a:lnTo>
                <a:lnTo>
                  <a:pt x="0" y="10352087"/>
                </a:lnTo>
                <a:lnTo>
                  <a:pt x="6858000" y="10352087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5395" b="-228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1036" flipV="1">
            <a:off x="12635573" y="9279667"/>
            <a:ext cx="2417777" cy="1208888"/>
          </a:xfrm>
          <a:custGeom>
            <a:avLst/>
            <a:gdLst/>
            <a:ahLst/>
            <a:cxnLst/>
            <a:rect l="l" t="t" r="r" b="b"/>
            <a:pathLst>
              <a:path w="2417777" h="1208888">
                <a:moveTo>
                  <a:pt x="0" y="1208889"/>
                </a:moveTo>
                <a:lnTo>
                  <a:pt x="2417777" y="1208889"/>
                </a:lnTo>
                <a:lnTo>
                  <a:pt x="2417777" y="0"/>
                </a:lnTo>
                <a:lnTo>
                  <a:pt x="0" y="0"/>
                </a:lnTo>
                <a:lnTo>
                  <a:pt x="0" y="120888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10115002">
            <a:off x="10139103" y="-443484"/>
            <a:ext cx="1967819" cy="2944367"/>
          </a:xfrm>
          <a:custGeom>
            <a:avLst/>
            <a:gdLst/>
            <a:ahLst/>
            <a:cxnLst/>
            <a:rect l="l" t="t" r="r" b="b"/>
            <a:pathLst>
              <a:path w="1967819" h="2944367">
                <a:moveTo>
                  <a:pt x="0" y="0"/>
                </a:moveTo>
                <a:lnTo>
                  <a:pt x="1967819" y="0"/>
                </a:lnTo>
                <a:lnTo>
                  <a:pt x="1967819" y="2944368"/>
                </a:lnTo>
                <a:lnTo>
                  <a:pt x="0" y="29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566938" y="1715700"/>
            <a:ext cx="471929" cy="471929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6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832372">
            <a:off x="13072506" y="3607568"/>
            <a:ext cx="444445" cy="384890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7820821">
            <a:off x="13948058" y="5999131"/>
            <a:ext cx="345426" cy="299139"/>
            <a:chOff x="0" y="0"/>
            <a:chExt cx="6350000" cy="5499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CB5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3314700" y="8981637"/>
            <a:ext cx="553325" cy="553325"/>
          </a:xfrm>
          <a:custGeom>
            <a:avLst/>
            <a:gdLst/>
            <a:ahLst/>
            <a:cxnLst/>
            <a:rect l="l" t="t" r="r" b="b"/>
            <a:pathLst>
              <a:path w="553325" h="553325">
                <a:moveTo>
                  <a:pt x="0" y="0"/>
                </a:moveTo>
                <a:lnTo>
                  <a:pt x="553325" y="0"/>
                </a:lnTo>
                <a:lnTo>
                  <a:pt x="553325" y="553326"/>
                </a:lnTo>
                <a:lnTo>
                  <a:pt x="0" y="553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123220" y="3136397"/>
            <a:ext cx="3997551" cy="6880957"/>
            <a:chOff x="0" y="0"/>
            <a:chExt cx="5330068" cy="91746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30068" cy="5230129"/>
            </a:xfrm>
            <a:custGeom>
              <a:avLst/>
              <a:gdLst/>
              <a:ahLst/>
              <a:cxnLst/>
              <a:rect l="l" t="t" r="r" b="b"/>
              <a:pathLst>
                <a:path w="5330068" h="5230129">
                  <a:moveTo>
                    <a:pt x="0" y="0"/>
                  </a:moveTo>
                  <a:lnTo>
                    <a:pt x="5330068" y="0"/>
                  </a:lnTo>
                  <a:lnTo>
                    <a:pt x="5330068" y="5230129"/>
                  </a:lnTo>
                  <a:lnTo>
                    <a:pt x="0" y="5230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4510800"/>
              <a:ext cx="5330068" cy="4663810"/>
            </a:xfrm>
            <a:custGeom>
              <a:avLst/>
              <a:gdLst/>
              <a:ahLst/>
              <a:cxnLst/>
              <a:rect l="l" t="t" r="r" b="b"/>
              <a:pathLst>
                <a:path w="5330068" h="4663810">
                  <a:moveTo>
                    <a:pt x="0" y="0"/>
                  </a:moveTo>
                  <a:lnTo>
                    <a:pt x="5330068" y="0"/>
                  </a:lnTo>
                  <a:lnTo>
                    <a:pt x="5330068" y="4663809"/>
                  </a:lnTo>
                  <a:lnTo>
                    <a:pt x="0" y="466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69389" y="3136397"/>
            <a:ext cx="3997551" cy="6880957"/>
            <a:chOff x="0" y="0"/>
            <a:chExt cx="5330068" cy="91746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30068" cy="5230129"/>
            </a:xfrm>
            <a:custGeom>
              <a:avLst/>
              <a:gdLst/>
              <a:ahLst/>
              <a:cxnLst/>
              <a:rect l="l" t="t" r="r" b="b"/>
              <a:pathLst>
                <a:path w="5330068" h="5230129">
                  <a:moveTo>
                    <a:pt x="0" y="0"/>
                  </a:moveTo>
                  <a:lnTo>
                    <a:pt x="5330068" y="0"/>
                  </a:lnTo>
                  <a:lnTo>
                    <a:pt x="5330068" y="5230129"/>
                  </a:lnTo>
                  <a:lnTo>
                    <a:pt x="0" y="5230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4510800"/>
              <a:ext cx="5330068" cy="4663810"/>
            </a:xfrm>
            <a:custGeom>
              <a:avLst/>
              <a:gdLst/>
              <a:ahLst/>
              <a:cxnLst/>
              <a:rect l="l" t="t" r="r" b="b"/>
              <a:pathLst>
                <a:path w="5330068" h="4663810">
                  <a:moveTo>
                    <a:pt x="0" y="0"/>
                  </a:moveTo>
                  <a:lnTo>
                    <a:pt x="5330068" y="0"/>
                  </a:lnTo>
                  <a:lnTo>
                    <a:pt x="5330068" y="4663809"/>
                  </a:lnTo>
                  <a:lnTo>
                    <a:pt x="0" y="466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5330068" cy="359780"/>
            </a:xfrm>
            <a:custGeom>
              <a:avLst/>
              <a:gdLst/>
              <a:ahLst/>
              <a:cxnLst/>
              <a:rect l="l" t="t" r="r" b="b"/>
              <a:pathLst>
                <a:path w="5330068" h="359780">
                  <a:moveTo>
                    <a:pt x="0" y="0"/>
                  </a:moveTo>
                  <a:lnTo>
                    <a:pt x="5330068" y="0"/>
                  </a:lnTo>
                  <a:lnTo>
                    <a:pt x="5330068" y="359780"/>
                  </a:lnTo>
                  <a:lnTo>
                    <a:pt x="0" y="359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4700" y="754641"/>
            <a:ext cx="4286250" cy="10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675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메인페이지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14700" y="2168579"/>
            <a:ext cx="7164198" cy="76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로그인, 회원가입, 검색 등을 할 수 있으며 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531" b="1">
                <a:solidFill>
                  <a:srgbClr val="00618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크리에이터의 경우 콘텐츠 작성을 할 수 있습니다.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</Words>
  <Application>Microsoft Macintosh PowerPoint</Application>
  <PresentationFormat>사용자 지정</PresentationFormat>
  <Paragraphs>164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210 네모진</vt:lpstr>
      <vt:lpstr>210 네버랜드</vt:lpstr>
      <vt:lpstr>Arial</vt:lpstr>
      <vt:lpstr>210 하이웨이 Bold</vt:lpstr>
      <vt:lpstr>Clear Sans Bold</vt:lpstr>
      <vt:lpstr>Nanum Square</vt:lpstr>
      <vt:lpstr>Nanum Square Bold</vt:lpstr>
      <vt:lpstr>Calibri</vt:lpstr>
      <vt:lpstr>Agrandir Bold</vt:lpstr>
      <vt:lpstr>210 하이웨이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CreationStack</dc:title>
  <cp:lastModifiedBy>김희연</cp:lastModifiedBy>
  <cp:revision>2</cp:revision>
  <dcterms:created xsi:type="dcterms:W3CDTF">2006-08-16T00:00:00Z</dcterms:created>
  <dcterms:modified xsi:type="dcterms:W3CDTF">2025-07-23T05:55:42Z</dcterms:modified>
  <dc:identifier>DAGt3-uQrZo</dc:identifier>
</cp:coreProperties>
</file>